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wdp" ContentType="image/vnd.ms-photo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8"/>
  </p:notesMasterIdLst>
  <p:sldIdLst>
    <p:sldId id="261" r:id="rId2"/>
    <p:sldId id="260" r:id="rId3"/>
    <p:sldId id="256" r:id="rId4"/>
    <p:sldId id="257" r:id="rId5"/>
    <p:sldId id="258" r:id="rId6"/>
    <p:sldId id="259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FF"/>
    <a:srgbClr val="0BE2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52" d="100"/>
          <a:sy n="52" d="100"/>
        </p:scale>
        <p:origin x="492" y="36"/>
      </p:cViewPr>
      <p:guideLst/>
    </p:cSldViewPr>
  </p:slideViewPr>
  <p:notesTextViewPr>
    <p:cViewPr>
      <p:scale>
        <a:sx n="1" d="1"/>
        <a:sy n="1" d="1"/>
      </p:scale>
      <p:origin x="0" y="-132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Web%20Stayman\Desktop\Imaging%20Instrumentation\Lab05\Filters.csv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scatterChart>
        <c:scatterStyle val="lineMarker"/>
        <c:varyColors val="0"/>
        <c:ser>
          <c:idx val="0"/>
          <c:order val="0"/>
          <c:spPr>
            <a:ln w="19050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xVal>
            <c:numRef>
              <c:f>Filters!$A$1:$A$351</c:f>
              <c:numCache>
                <c:formatCode>General</c:formatCode>
                <c:ptCount val="351"/>
                <c:pt idx="0">
                  <c:v>700</c:v>
                </c:pt>
                <c:pt idx="1">
                  <c:v>699</c:v>
                </c:pt>
                <c:pt idx="2">
                  <c:v>698</c:v>
                </c:pt>
                <c:pt idx="3">
                  <c:v>697</c:v>
                </c:pt>
                <c:pt idx="4">
                  <c:v>696</c:v>
                </c:pt>
                <c:pt idx="5">
                  <c:v>695</c:v>
                </c:pt>
                <c:pt idx="6">
                  <c:v>694</c:v>
                </c:pt>
                <c:pt idx="7">
                  <c:v>693</c:v>
                </c:pt>
                <c:pt idx="8">
                  <c:v>692</c:v>
                </c:pt>
                <c:pt idx="9">
                  <c:v>691</c:v>
                </c:pt>
                <c:pt idx="10">
                  <c:v>690</c:v>
                </c:pt>
                <c:pt idx="11">
                  <c:v>689</c:v>
                </c:pt>
                <c:pt idx="12">
                  <c:v>688</c:v>
                </c:pt>
                <c:pt idx="13">
                  <c:v>687</c:v>
                </c:pt>
                <c:pt idx="14">
                  <c:v>686</c:v>
                </c:pt>
                <c:pt idx="15">
                  <c:v>685</c:v>
                </c:pt>
                <c:pt idx="16">
                  <c:v>684</c:v>
                </c:pt>
                <c:pt idx="17">
                  <c:v>683</c:v>
                </c:pt>
                <c:pt idx="18">
                  <c:v>682</c:v>
                </c:pt>
                <c:pt idx="19">
                  <c:v>681</c:v>
                </c:pt>
                <c:pt idx="20">
                  <c:v>680</c:v>
                </c:pt>
                <c:pt idx="21">
                  <c:v>679</c:v>
                </c:pt>
                <c:pt idx="22">
                  <c:v>678</c:v>
                </c:pt>
                <c:pt idx="23">
                  <c:v>677</c:v>
                </c:pt>
                <c:pt idx="24">
                  <c:v>676</c:v>
                </c:pt>
                <c:pt idx="25">
                  <c:v>675</c:v>
                </c:pt>
                <c:pt idx="26">
                  <c:v>674</c:v>
                </c:pt>
                <c:pt idx="27">
                  <c:v>673</c:v>
                </c:pt>
                <c:pt idx="28">
                  <c:v>672</c:v>
                </c:pt>
                <c:pt idx="29">
                  <c:v>671</c:v>
                </c:pt>
                <c:pt idx="30">
                  <c:v>670</c:v>
                </c:pt>
                <c:pt idx="31">
                  <c:v>669</c:v>
                </c:pt>
                <c:pt idx="32">
                  <c:v>668</c:v>
                </c:pt>
                <c:pt idx="33">
                  <c:v>667</c:v>
                </c:pt>
                <c:pt idx="34">
                  <c:v>666</c:v>
                </c:pt>
                <c:pt idx="35">
                  <c:v>665</c:v>
                </c:pt>
                <c:pt idx="36">
                  <c:v>664</c:v>
                </c:pt>
                <c:pt idx="37">
                  <c:v>663</c:v>
                </c:pt>
                <c:pt idx="38">
                  <c:v>662</c:v>
                </c:pt>
                <c:pt idx="39">
                  <c:v>661</c:v>
                </c:pt>
                <c:pt idx="40">
                  <c:v>660</c:v>
                </c:pt>
                <c:pt idx="41">
                  <c:v>659</c:v>
                </c:pt>
                <c:pt idx="42">
                  <c:v>658</c:v>
                </c:pt>
                <c:pt idx="43">
                  <c:v>657</c:v>
                </c:pt>
                <c:pt idx="44">
                  <c:v>656</c:v>
                </c:pt>
                <c:pt idx="45">
                  <c:v>655</c:v>
                </c:pt>
                <c:pt idx="46">
                  <c:v>654</c:v>
                </c:pt>
                <c:pt idx="47">
                  <c:v>653</c:v>
                </c:pt>
                <c:pt idx="48">
                  <c:v>652</c:v>
                </c:pt>
                <c:pt idx="49">
                  <c:v>651</c:v>
                </c:pt>
                <c:pt idx="50">
                  <c:v>650</c:v>
                </c:pt>
                <c:pt idx="51">
                  <c:v>649</c:v>
                </c:pt>
                <c:pt idx="52">
                  <c:v>648</c:v>
                </c:pt>
                <c:pt idx="53">
                  <c:v>647</c:v>
                </c:pt>
                <c:pt idx="54">
                  <c:v>646</c:v>
                </c:pt>
                <c:pt idx="55">
                  <c:v>645</c:v>
                </c:pt>
                <c:pt idx="56">
                  <c:v>644</c:v>
                </c:pt>
                <c:pt idx="57">
                  <c:v>643</c:v>
                </c:pt>
                <c:pt idx="58">
                  <c:v>642</c:v>
                </c:pt>
                <c:pt idx="59">
                  <c:v>641</c:v>
                </c:pt>
                <c:pt idx="60">
                  <c:v>640</c:v>
                </c:pt>
                <c:pt idx="61">
                  <c:v>639</c:v>
                </c:pt>
                <c:pt idx="62">
                  <c:v>638</c:v>
                </c:pt>
                <c:pt idx="63">
                  <c:v>637</c:v>
                </c:pt>
                <c:pt idx="64">
                  <c:v>636</c:v>
                </c:pt>
                <c:pt idx="65">
                  <c:v>635</c:v>
                </c:pt>
                <c:pt idx="66">
                  <c:v>634</c:v>
                </c:pt>
                <c:pt idx="67">
                  <c:v>633</c:v>
                </c:pt>
                <c:pt idx="68">
                  <c:v>632</c:v>
                </c:pt>
                <c:pt idx="69">
                  <c:v>631</c:v>
                </c:pt>
                <c:pt idx="70">
                  <c:v>630</c:v>
                </c:pt>
                <c:pt idx="71">
                  <c:v>629</c:v>
                </c:pt>
                <c:pt idx="72">
                  <c:v>628</c:v>
                </c:pt>
                <c:pt idx="73">
                  <c:v>627</c:v>
                </c:pt>
                <c:pt idx="74">
                  <c:v>626</c:v>
                </c:pt>
                <c:pt idx="75">
                  <c:v>625</c:v>
                </c:pt>
                <c:pt idx="76">
                  <c:v>624</c:v>
                </c:pt>
                <c:pt idx="77">
                  <c:v>623</c:v>
                </c:pt>
                <c:pt idx="78">
                  <c:v>622</c:v>
                </c:pt>
                <c:pt idx="79">
                  <c:v>621</c:v>
                </c:pt>
                <c:pt idx="80">
                  <c:v>620</c:v>
                </c:pt>
                <c:pt idx="81">
                  <c:v>619</c:v>
                </c:pt>
                <c:pt idx="82">
                  <c:v>618</c:v>
                </c:pt>
                <c:pt idx="83">
                  <c:v>617</c:v>
                </c:pt>
                <c:pt idx="84">
                  <c:v>616</c:v>
                </c:pt>
                <c:pt idx="85">
                  <c:v>615</c:v>
                </c:pt>
                <c:pt idx="86">
                  <c:v>614</c:v>
                </c:pt>
                <c:pt idx="87">
                  <c:v>613</c:v>
                </c:pt>
                <c:pt idx="88">
                  <c:v>612</c:v>
                </c:pt>
                <c:pt idx="89">
                  <c:v>611</c:v>
                </c:pt>
                <c:pt idx="90">
                  <c:v>610</c:v>
                </c:pt>
                <c:pt idx="91">
                  <c:v>609</c:v>
                </c:pt>
                <c:pt idx="92">
                  <c:v>608</c:v>
                </c:pt>
                <c:pt idx="93">
                  <c:v>607</c:v>
                </c:pt>
                <c:pt idx="94">
                  <c:v>606</c:v>
                </c:pt>
                <c:pt idx="95">
                  <c:v>605</c:v>
                </c:pt>
                <c:pt idx="96">
                  <c:v>604</c:v>
                </c:pt>
                <c:pt idx="97">
                  <c:v>603</c:v>
                </c:pt>
                <c:pt idx="98">
                  <c:v>602</c:v>
                </c:pt>
                <c:pt idx="99">
                  <c:v>601</c:v>
                </c:pt>
                <c:pt idx="100">
                  <c:v>600</c:v>
                </c:pt>
                <c:pt idx="101">
                  <c:v>599</c:v>
                </c:pt>
                <c:pt idx="102">
                  <c:v>598</c:v>
                </c:pt>
                <c:pt idx="103">
                  <c:v>597</c:v>
                </c:pt>
                <c:pt idx="104">
                  <c:v>596</c:v>
                </c:pt>
                <c:pt idx="105">
                  <c:v>595</c:v>
                </c:pt>
                <c:pt idx="106">
                  <c:v>594</c:v>
                </c:pt>
                <c:pt idx="107">
                  <c:v>593</c:v>
                </c:pt>
                <c:pt idx="108">
                  <c:v>592</c:v>
                </c:pt>
                <c:pt idx="109">
                  <c:v>591</c:v>
                </c:pt>
                <c:pt idx="110">
                  <c:v>590</c:v>
                </c:pt>
                <c:pt idx="111">
                  <c:v>589</c:v>
                </c:pt>
                <c:pt idx="112">
                  <c:v>588</c:v>
                </c:pt>
                <c:pt idx="113">
                  <c:v>587</c:v>
                </c:pt>
                <c:pt idx="114">
                  <c:v>586</c:v>
                </c:pt>
                <c:pt idx="115">
                  <c:v>585</c:v>
                </c:pt>
                <c:pt idx="116">
                  <c:v>584</c:v>
                </c:pt>
                <c:pt idx="117">
                  <c:v>583</c:v>
                </c:pt>
                <c:pt idx="118">
                  <c:v>582</c:v>
                </c:pt>
                <c:pt idx="119">
                  <c:v>581</c:v>
                </c:pt>
                <c:pt idx="120">
                  <c:v>580</c:v>
                </c:pt>
                <c:pt idx="121">
                  <c:v>579</c:v>
                </c:pt>
                <c:pt idx="122">
                  <c:v>578</c:v>
                </c:pt>
                <c:pt idx="123">
                  <c:v>577</c:v>
                </c:pt>
                <c:pt idx="124">
                  <c:v>576</c:v>
                </c:pt>
                <c:pt idx="125">
                  <c:v>575</c:v>
                </c:pt>
                <c:pt idx="126">
                  <c:v>574</c:v>
                </c:pt>
                <c:pt idx="127">
                  <c:v>573</c:v>
                </c:pt>
                <c:pt idx="128">
                  <c:v>572</c:v>
                </c:pt>
                <c:pt idx="129">
                  <c:v>571</c:v>
                </c:pt>
                <c:pt idx="130">
                  <c:v>570</c:v>
                </c:pt>
                <c:pt idx="131">
                  <c:v>569</c:v>
                </c:pt>
                <c:pt idx="132">
                  <c:v>568</c:v>
                </c:pt>
                <c:pt idx="133">
                  <c:v>567</c:v>
                </c:pt>
                <c:pt idx="134">
                  <c:v>566</c:v>
                </c:pt>
                <c:pt idx="135">
                  <c:v>565</c:v>
                </c:pt>
                <c:pt idx="136">
                  <c:v>564</c:v>
                </c:pt>
                <c:pt idx="137">
                  <c:v>563</c:v>
                </c:pt>
                <c:pt idx="138">
                  <c:v>562</c:v>
                </c:pt>
                <c:pt idx="139">
                  <c:v>561</c:v>
                </c:pt>
                <c:pt idx="140">
                  <c:v>560</c:v>
                </c:pt>
                <c:pt idx="141">
                  <c:v>559</c:v>
                </c:pt>
                <c:pt idx="142">
                  <c:v>558</c:v>
                </c:pt>
                <c:pt idx="143">
                  <c:v>557</c:v>
                </c:pt>
                <c:pt idx="144">
                  <c:v>556</c:v>
                </c:pt>
                <c:pt idx="145">
                  <c:v>555</c:v>
                </c:pt>
                <c:pt idx="146">
                  <c:v>554</c:v>
                </c:pt>
                <c:pt idx="147">
                  <c:v>553</c:v>
                </c:pt>
                <c:pt idx="148">
                  <c:v>552</c:v>
                </c:pt>
                <c:pt idx="149">
                  <c:v>551</c:v>
                </c:pt>
                <c:pt idx="150">
                  <c:v>550</c:v>
                </c:pt>
                <c:pt idx="151">
                  <c:v>549</c:v>
                </c:pt>
                <c:pt idx="152">
                  <c:v>548</c:v>
                </c:pt>
                <c:pt idx="153">
                  <c:v>547</c:v>
                </c:pt>
                <c:pt idx="154">
                  <c:v>546</c:v>
                </c:pt>
                <c:pt idx="155">
                  <c:v>545</c:v>
                </c:pt>
                <c:pt idx="156">
                  <c:v>544</c:v>
                </c:pt>
                <c:pt idx="157">
                  <c:v>543</c:v>
                </c:pt>
                <c:pt idx="158">
                  <c:v>542</c:v>
                </c:pt>
                <c:pt idx="159">
                  <c:v>541</c:v>
                </c:pt>
                <c:pt idx="160">
                  <c:v>540</c:v>
                </c:pt>
                <c:pt idx="161">
                  <c:v>539</c:v>
                </c:pt>
                <c:pt idx="162">
                  <c:v>538</c:v>
                </c:pt>
                <c:pt idx="163">
                  <c:v>537</c:v>
                </c:pt>
                <c:pt idx="164">
                  <c:v>536</c:v>
                </c:pt>
                <c:pt idx="165">
                  <c:v>535</c:v>
                </c:pt>
                <c:pt idx="166">
                  <c:v>534</c:v>
                </c:pt>
                <c:pt idx="167">
                  <c:v>533</c:v>
                </c:pt>
                <c:pt idx="168">
                  <c:v>532</c:v>
                </c:pt>
                <c:pt idx="169">
                  <c:v>531</c:v>
                </c:pt>
                <c:pt idx="170">
                  <c:v>530</c:v>
                </c:pt>
                <c:pt idx="171">
                  <c:v>529</c:v>
                </c:pt>
                <c:pt idx="172">
                  <c:v>528</c:v>
                </c:pt>
                <c:pt idx="173">
                  <c:v>527</c:v>
                </c:pt>
                <c:pt idx="174">
                  <c:v>526</c:v>
                </c:pt>
                <c:pt idx="175">
                  <c:v>525</c:v>
                </c:pt>
                <c:pt idx="176">
                  <c:v>524</c:v>
                </c:pt>
                <c:pt idx="177">
                  <c:v>523</c:v>
                </c:pt>
                <c:pt idx="178">
                  <c:v>522</c:v>
                </c:pt>
                <c:pt idx="179">
                  <c:v>521</c:v>
                </c:pt>
                <c:pt idx="180">
                  <c:v>520</c:v>
                </c:pt>
                <c:pt idx="181">
                  <c:v>519</c:v>
                </c:pt>
                <c:pt idx="182">
                  <c:v>518</c:v>
                </c:pt>
                <c:pt idx="183">
                  <c:v>517</c:v>
                </c:pt>
                <c:pt idx="184">
                  <c:v>516</c:v>
                </c:pt>
                <c:pt idx="185">
                  <c:v>515</c:v>
                </c:pt>
                <c:pt idx="186">
                  <c:v>514</c:v>
                </c:pt>
                <c:pt idx="187">
                  <c:v>513</c:v>
                </c:pt>
                <c:pt idx="188">
                  <c:v>512</c:v>
                </c:pt>
                <c:pt idx="189">
                  <c:v>511</c:v>
                </c:pt>
                <c:pt idx="190">
                  <c:v>510</c:v>
                </c:pt>
                <c:pt idx="191">
                  <c:v>509</c:v>
                </c:pt>
                <c:pt idx="192">
                  <c:v>508</c:v>
                </c:pt>
                <c:pt idx="193">
                  <c:v>507</c:v>
                </c:pt>
                <c:pt idx="194">
                  <c:v>506</c:v>
                </c:pt>
                <c:pt idx="195">
                  <c:v>505</c:v>
                </c:pt>
                <c:pt idx="196">
                  <c:v>504</c:v>
                </c:pt>
                <c:pt idx="197">
                  <c:v>503</c:v>
                </c:pt>
                <c:pt idx="198">
                  <c:v>502</c:v>
                </c:pt>
                <c:pt idx="199">
                  <c:v>501</c:v>
                </c:pt>
                <c:pt idx="200">
                  <c:v>500</c:v>
                </c:pt>
                <c:pt idx="201">
                  <c:v>499</c:v>
                </c:pt>
                <c:pt idx="202">
                  <c:v>498</c:v>
                </c:pt>
                <c:pt idx="203">
                  <c:v>497</c:v>
                </c:pt>
                <c:pt idx="204">
                  <c:v>496</c:v>
                </c:pt>
                <c:pt idx="205">
                  <c:v>495</c:v>
                </c:pt>
                <c:pt idx="206">
                  <c:v>494</c:v>
                </c:pt>
                <c:pt idx="207">
                  <c:v>493</c:v>
                </c:pt>
                <c:pt idx="208">
                  <c:v>492</c:v>
                </c:pt>
                <c:pt idx="209">
                  <c:v>491</c:v>
                </c:pt>
                <c:pt idx="210">
                  <c:v>490</c:v>
                </c:pt>
                <c:pt idx="211">
                  <c:v>489</c:v>
                </c:pt>
                <c:pt idx="212">
                  <c:v>488</c:v>
                </c:pt>
                <c:pt idx="213">
                  <c:v>487</c:v>
                </c:pt>
                <c:pt idx="214">
                  <c:v>486</c:v>
                </c:pt>
                <c:pt idx="215">
                  <c:v>485</c:v>
                </c:pt>
                <c:pt idx="216">
                  <c:v>484</c:v>
                </c:pt>
                <c:pt idx="217">
                  <c:v>483</c:v>
                </c:pt>
                <c:pt idx="218">
                  <c:v>482</c:v>
                </c:pt>
                <c:pt idx="219">
                  <c:v>481</c:v>
                </c:pt>
                <c:pt idx="220">
                  <c:v>480</c:v>
                </c:pt>
                <c:pt idx="221">
                  <c:v>479</c:v>
                </c:pt>
                <c:pt idx="222">
                  <c:v>478</c:v>
                </c:pt>
                <c:pt idx="223">
                  <c:v>477</c:v>
                </c:pt>
                <c:pt idx="224">
                  <c:v>476</c:v>
                </c:pt>
                <c:pt idx="225">
                  <c:v>475</c:v>
                </c:pt>
                <c:pt idx="226">
                  <c:v>474</c:v>
                </c:pt>
                <c:pt idx="227">
                  <c:v>473</c:v>
                </c:pt>
                <c:pt idx="228">
                  <c:v>472</c:v>
                </c:pt>
                <c:pt idx="229">
                  <c:v>471</c:v>
                </c:pt>
                <c:pt idx="230">
                  <c:v>470</c:v>
                </c:pt>
                <c:pt idx="231">
                  <c:v>469</c:v>
                </c:pt>
                <c:pt idx="232">
                  <c:v>468</c:v>
                </c:pt>
                <c:pt idx="233">
                  <c:v>467</c:v>
                </c:pt>
                <c:pt idx="234">
                  <c:v>466</c:v>
                </c:pt>
                <c:pt idx="235">
                  <c:v>465</c:v>
                </c:pt>
                <c:pt idx="236">
                  <c:v>464</c:v>
                </c:pt>
                <c:pt idx="237">
                  <c:v>463</c:v>
                </c:pt>
                <c:pt idx="238">
                  <c:v>462</c:v>
                </c:pt>
                <c:pt idx="239">
                  <c:v>461</c:v>
                </c:pt>
                <c:pt idx="240">
                  <c:v>460</c:v>
                </c:pt>
                <c:pt idx="241">
                  <c:v>459</c:v>
                </c:pt>
                <c:pt idx="242">
                  <c:v>458</c:v>
                </c:pt>
                <c:pt idx="243">
                  <c:v>457</c:v>
                </c:pt>
                <c:pt idx="244">
                  <c:v>456</c:v>
                </c:pt>
                <c:pt idx="245">
                  <c:v>455</c:v>
                </c:pt>
                <c:pt idx="246">
                  <c:v>454</c:v>
                </c:pt>
                <c:pt idx="247">
                  <c:v>453</c:v>
                </c:pt>
                <c:pt idx="248">
                  <c:v>452</c:v>
                </c:pt>
                <c:pt idx="249">
                  <c:v>451</c:v>
                </c:pt>
                <c:pt idx="250">
                  <c:v>450</c:v>
                </c:pt>
                <c:pt idx="251">
                  <c:v>449</c:v>
                </c:pt>
                <c:pt idx="252">
                  <c:v>448</c:v>
                </c:pt>
                <c:pt idx="253">
                  <c:v>447</c:v>
                </c:pt>
                <c:pt idx="254">
                  <c:v>446</c:v>
                </c:pt>
                <c:pt idx="255">
                  <c:v>445</c:v>
                </c:pt>
                <c:pt idx="256">
                  <c:v>444</c:v>
                </c:pt>
                <c:pt idx="257">
                  <c:v>443</c:v>
                </c:pt>
                <c:pt idx="258">
                  <c:v>442</c:v>
                </c:pt>
                <c:pt idx="259">
                  <c:v>441</c:v>
                </c:pt>
                <c:pt idx="260">
                  <c:v>440</c:v>
                </c:pt>
                <c:pt idx="261">
                  <c:v>439</c:v>
                </c:pt>
                <c:pt idx="262">
                  <c:v>438</c:v>
                </c:pt>
                <c:pt idx="263">
                  <c:v>437</c:v>
                </c:pt>
                <c:pt idx="264">
                  <c:v>436</c:v>
                </c:pt>
                <c:pt idx="265">
                  <c:v>435</c:v>
                </c:pt>
                <c:pt idx="266">
                  <c:v>434</c:v>
                </c:pt>
                <c:pt idx="267">
                  <c:v>433</c:v>
                </c:pt>
                <c:pt idx="268">
                  <c:v>432</c:v>
                </c:pt>
                <c:pt idx="269">
                  <c:v>431</c:v>
                </c:pt>
                <c:pt idx="270">
                  <c:v>430</c:v>
                </c:pt>
                <c:pt idx="271">
                  <c:v>429</c:v>
                </c:pt>
                <c:pt idx="272">
                  <c:v>428</c:v>
                </c:pt>
                <c:pt idx="273">
                  <c:v>427</c:v>
                </c:pt>
                <c:pt idx="274">
                  <c:v>426</c:v>
                </c:pt>
                <c:pt idx="275">
                  <c:v>425</c:v>
                </c:pt>
                <c:pt idx="276">
                  <c:v>424</c:v>
                </c:pt>
                <c:pt idx="277">
                  <c:v>423</c:v>
                </c:pt>
                <c:pt idx="278">
                  <c:v>422</c:v>
                </c:pt>
                <c:pt idx="279">
                  <c:v>421</c:v>
                </c:pt>
                <c:pt idx="280">
                  <c:v>420</c:v>
                </c:pt>
                <c:pt idx="281">
                  <c:v>419</c:v>
                </c:pt>
                <c:pt idx="282">
                  <c:v>418</c:v>
                </c:pt>
                <c:pt idx="283">
                  <c:v>417</c:v>
                </c:pt>
                <c:pt idx="284">
                  <c:v>416</c:v>
                </c:pt>
                <c:pt idx="285">
                  <c:v>415</c:v>
                </c:pt>
                <c:pt idx="286">
                  <c:v>414</c:v>
                </c:pt>
                <c:pt idx="287">
                  <c:v>413</c:v>
                </c:pt>
                <c:pt idx="288">
                  <c:v>412</c:v>
                </c:pt>
                <c:pt idx="289">
                  <c:v>411</c:v>
                </c:pt>
                <c:pt idx="290">
                  <c:v>410</c:v>
                </c:pt>
                <c:pt idx="291">
                  <c:v>409</c:v>
                </c:pt>
                <c:pt idx="292">
                  <c:v>408</c:v>
                </c:pt>
                <c:pt idx="293">
                  <c:v>407</c:v>
                </c:pt>
                <c:pt idx="294">
                  <c:v>406</c:v>
                </c:pt>
                <c:pt idx="295">
                  <c:v>405</c:v>
                </c:pt>
                <c:pt idx="296">
                  <c:v>404</c:v>
                </c:pt>
                <c:pt idx="297">
                  <c:v>403</c:v>
                </c:pt>
                <c:pt idx="298">
                  <c:v>402</c:v>
                </c:pt>
                <c:pt idx="299">
                  <c:v>401</c:v>
                </c:pt>
                <c:pt idx="300">
                  <c:v>400</c:v>
                </c:pt>
                <c:pt idx="301">
                  <c:v>399</c:v>
                </c:pt>
                <c:pt idx="302">
                  <c:v>398</c:v>
                </c:pt>
                <c:pt idx="303">
                  <c:v>397</c:v>
                </c:pt>
                <c:pt idx="304">
                  <c:v>396</c:v>
                </c:pt>
                <c:pt idx="305">
                  <c:v>395</c:v>
                </c:pt>
                <c:pt idx="306">
                  <c:v>394</c:v>
                </c:pt>
                <c:pt idx="307">
                  <c:v>393</c:v>
                </c:pt>
                <c:pt idx="308">
                  <c:v>392</c:v>
                </c:pt>
                <c:pt idx="309">
                  <c:v>391</c:v>
                </c:pt>
                <c:pt idx="310">
                  <c:v>390</c:v>
                </c:pt>
                <c:pt idx="311">
                  <c:v>389</c:v>
                </c:pt>
                <c:pt idx="312">
                  <c:v>388</c:v>
                </c:pt>
                <c:pt idx="313">
                  <c:v>387</c:v>
                </c:pt>
                <c:pt idx="314">
                  <c:v>386</c:v>
                </c:pt>
                <c:pt idx="315">
                  <c:v>385</c:v>
                </c:pt>
                <c:pt idx="316">
                  <c:v>384</c:v>
                </c:pt>
                <c:pt idx="317">
                  <c:v>383</c:v>
                </c:pt>
                <c:pt idx="318">
                  <c:v>382</c:v>
                </c:pt>
                <c:pt idx="319">
                  <c:v>381</c:v>
                </c:pt>
                <c:pt idx="320">
                  <c:v>380</c:v>
                </c:pt>
                <c:pt idx="321">
                  <c:v>379</c:v>
                </c:pt>
                <c:pt idx="322">
                  <c:v>378</c:v>
                </c:pt>
                <c:pt idx="323">
                  <c:v>377</c:v>
                </c:pt>
                <c:pt idx="324">
                  <c:v>376</c:v>
                </c:pt>
                <c:pt idx="325">
                  <c:v>375</c:v>
                </c:pt>
                <c:pt idx="326">
                  <c:v>374</c:v>
                </c:pt>
                <c:pt idx="327">
                  <c:v>373</c:v>
                </c:pt>
                <c:pt idx="328">
                  <c:v>372</c:v>
                </c:pt>
                <c:pt idx="329">
                  <c:v>371</c:v>
                </c:pt>
                <c:pt idx="330">
                  <c:v>370</c:v>
                </c:pt>
                <c:pt idx="331">
                  <c:v>369</c:v>
                </c:pt>
                <c:pt idx="332">
                  <c:v>368</c:v>
                </c:pt>
                <c:pt idx="333">
                  <c:v>367</c:v>
                </c:pt>
                <c:pt idx="334">
                  <c:v>366</c:v>
                </c:pt>
                <c:pt idx="335">
                  <c:v>365</c:v>
                </c:pt>
                <c:pt idx="336">
                  <c:v>364</c:v>
                </c:pt>
                <c:pt idx="337">
                  <c:v>363</c:v>
                </c:pt>
                <c:pt idx="338">
                  <c:v>362</c:v>
                </c:pt>
                <c:pt idx="339">
                  <c:v>361</c:v>
                </c:pt>
                <c:pt idx="340">
                  <c:v>360</c:v>
                </c:pt>
                <c:pt idx="341">
                  <c:v>359</c:v>
                </c:pt>
                <c:pt idx="342">
                  <c:v>358</c:v>
                </c:pt>
                <c:pt idx="343">
                  <c:v>357</c:v>
                </c:pt>
                <c:pt idx="344">
                  <c:v>356</c:v>
                </c:pt>
                <c:pt idx="345">
                  <c:v>355</c:v>
                </c:pt>
                <c:pt idx="346">
                  <c:v>354</c:v>
                </c:pt>
                <c:pt idx="347">
                  <c:v>353</c:v>
                </c:pt>
                <c:pt idx="348">
                  <c:v>352</c:v>
                </c:pt>
                <c:pt idx="349">
                  <c:v>351</c:v>
                </c:pt>
                <c:pt idx="350">
                  <c:v>350</c:v>
                </c:pt>
              </c:numCache>
            </c:numRef>
          </c:xVal>
          <c:yVal>
            <c:numRef>
              <c:f>Filters!$B$1:$B$351</c:f>
              <c:numCache>
                <c:formatCode>0.00E+00</c:formatCode>
                <c:ptCount val="351"/>
                <c:pt idx="0">
                  <c:v>5.2700000000000004E-6</c:v>
                </c:pt>
                <c:pt idx="1">
                  <c:v>1.88E-6</c:v>
                </c:pt>
                <c:pt idx="2">
                  <c:v>2.2399999999999999E-7</c:v>
                </c:pt>
                <c:pt idx="3">
                  <c:v>8.14E-6</c:v>
                </c:pt>
                <c:pt idx="4">
                  <c:v>1.22E-6</c:v>
                </c:pt>
                <c:pt idx="5">
                  <c:v>2.5500000000000001E-6</c:v>
                </c:pt>
                <c:pt idx="6">
                  <c:v>8.9800000000000004E-6</c:v>
                </c:pt>
                <c:pt idx="7">
                  <c:v>2.7099999999999999E-6</c:v>
                </c:pt>
                <c:pt idx="8">
                  <c:v>5.06E-7</c:v>
                </c:pt>
                <c:pt idx="9">
                  <c:v>1.3900000000000001E-5</c:v>
                </c:pt>
                <c:pt idx="10">
                  <c:v>1.9099999999999999E-6</c:v>
                </c:pt>
                <c:pt idx="11">
                  <c:v>4.0600000000000001E-6</c:v>
                </c:pt>
                <c:pt idx="12">
                  <c:v>1.36E-5</c:v>
                </c:pt>
                <c:pt idx="13">
                  <c:v>1.5600000000000001E-6</c:v>
                </c:pt>
                <c:pt idx="14">
                  <c:v>4.2400000000000001E-6</c:v>
                </c:pt>
                <c:pt idx="15">
                  <c:v>1.13E-6</c:v>
                </c:pt>
                <c:pt idx="16">
                  <c:v>1.19E-5</c:v>
                </c:pt>
                <c:pt idx="17">
                  <c:v>3.9099999999999998E-6</c:v>
                </c:pt>
                <c:pt idx="18">
                  <c:v>8.3900000000000004E-7</c:v>
                </c:pt>
                <c:pt idx="19">
                  <c:v>7.8399999999999995E-6</c:v>
                </c:pt>
                <c:pt idx="20">
                  <c:v>2.1799999999999999E-6</c:v>
                </c:pt>
                <c:pt idx="21">
                  <c:v>2.1600000000000001E-6</c:v>
                </c:pt>
                <c:pt idx="22">
                  <c:v>8.6600000000000001E-6</c:v>
                </c:pt>
                <c:pt idx="23">
                  <c:v>1.0499999999999999E-6</c:v>
                </c:pt>
                <c:pt idx="24">
                  <c:v>1.1400000000000001E-6</c:v>
                </c:pt>
                <c:pt idx="25">
                  <c:v>8.8799999999999997E-6</c:v>
                </c:pt>
                <c:pt idx="26">
                  <c:v>5.0699999999999997E-6</c:v>
                </c:pt>
                <c:pt idx="27">
                  <c:v>1.48E-6</c:v>
                </c:pt>
                <c:pt idx="28">
                  <c:v>1.3999999999999999E-6</c:v>
                </c:pt>
                <c:pt idx="29">
                  <c:v>4.3000000000000003E-6</c:v>
                </c:pt>
                <c:pt idx="30">
                  <c:v>1.26E-5</c:v>
                </c:pt>
                <c:pt idx="31">
                  <c:v>1.7400000000000001E-6</c:v>
                </c:pt>
                <c:pt idx="32">
                  <c:v>5.8799999999999996E-6</c:v>
                </c:pt>
                <c:pt idx="33">
                  <c:v>5.6300000000000003E-6</c:v>
                </c:pt>
                <c:pt idx="34">
                  <c:v>1.5799999999999999E-6</c:v>
                </c:pt>
                <c:pt idx="35">
                  <c:v>1.3699999999999999E-5</c:v>
                </c:pt>
                <c:pt idx="36">
                  <c:v>8.3899999999999993E-6</c:v>
                </c:pt>
                <c:pt idx="37">
                  <c:v>1.4699999999999999E-6</c:v>
                </c:pt>
                <c:pt idx="38">
                  <c:v>6.8700000000000003E-6</c:v>
                </c:pt>
                <c:pt idx="39">
                  <c:v>4.25E-6</c:v>
                </c:pt>
                <c:pt idx="40">
                  <c:v>6.4799999999999998E-7</c:v>
                </c:pt>
                <c:pt idx="41">
                  <c:v>4.4599999999999996E-6</c:v>
                </c:pt>
                <c:pt idx="42">
                  <c:v>3.9400000000000004E-6</c:v>
                </c:pt>
                <c:pt idx="43">
                  <c:v>8.8000000000000004E-6</c:v>
                </c:pt>
                <c:pt idx="44">
                  <c:v>1.3799999999999999E-6</c:v>
                </c:pt>
                <c:pt idx="45">
                  <c:v>1.06E-6</c:v>
                </c:pt>
                <c:pt idx="46">
                  <c:v>3.8700000000000002E-6</c:v>
                </c:pt>
                <c:pt idx="47">
                  <c:v>2.5399999999999998E-6</c:v>
                </c:pt>
                <c:pt idx="48">
                  <c:v>4.25E-6</c:v>
                </c:pt>
                <c:pt idx="49">
                  <c:v>9.9800000000000002E-7</c:v>
                </c:pt>
                <c:pt idx="50">
                  <c:v>2.6199999999999999E-6</c:v>
                </c:pt>
                <c:pt idx="51">
                  <c:v>2.0899999999999999E-6</c:v>
                </c:pt>
                <c:pt idx="52">
                  <c:v>7.1500000000000002E-6</c:v>
                </c:pt>
                <c:pt idx="53">
                  <c:v>2.5000000000000002E-6</c:v>
                </c:pt>
                <c:pt idx="54">
                  <c:v>8.2500000000000006E-6</c:v>
                </c:pt>
                <c:pt idx="55">
                  <c:v>9.2499999999999995E-6</c:v>
                </c:pt>
                <c:pt idx="56">
                  <c:v>1.7499999999999998E-5</c:v>
                </c:pt>
                <c:pt idx="57">
                  <c:v>1.0000000000000001E-5</c:v>
                </c:pt>
                <c:pt idx="58">
                  <c:v>1.01E-5</c:v>
                </c:pt>
                <c:pt idx="59">
                  <c:v>1.3900000000000001E-5</c:v>
                </c:pt>
                <c:pt idx="60">
                  <c:v>3.5899999999999999E-6</c:v>
                </c:pt>
                <c:pt idx="61">
                  <c:v>2.3700000000000002E-6</c:v>
                </c:pt>
                <c:pt idx="62">
                  <c:v>1.04E-6</c:v>
                </c:pt>
                <c:pt idx="63">
                  <c:v>1.0699999999999999E-5</c:v>
                </c:pt>
                <c:pt idx="64">
                  <c:v>7.3E-7</c:v>
                </c:pt>
                <c:pt idx="65">
                  <c:v>1.1E-5</c:v>
                </c:pt>
                <c:pt idx="66">
                  <c:v>1.4600000000000001E-5</c:v>
                </c:pt>
                <c:pt idx="67">
                  <c:v>1.42E-5</c:v>
                </c:pt>
                <c:pt idx="68">
                  <c:v>1.7900000000000001E-5</c:v>
                </c:pt>
                <c:pt idx="69">
                  <c:v>2.7500000000000001E-5</c:v>
                </c:pt>
                <c:pt idx="70">
                  <c:v>1.43E-5</c:v>
                </c:pt>
                <c:pt idx="71">
                  <c:v>2.05E-5</c:v>
                </c:pt>
                <c:pt idx="72">
                  <c:v>2.6699999999999998E-5</c:v>
                </c:pt>
                <c:pt idx="73">
                  <c:v>2.27E-5</c:v>
                </c:pt>
                <c:pt idx="74">
                  <c:v>2.5599999999999999E-5</c:v>
                </c:pt>
                <c:pt idx="75">
                  <c:v>2.41E-5</c:v>
                </c:pt>
                <c:pt idx="76">
                  <c:v>2.8600000000000001E-5</c:v>
                </c:pt>
                <c:pt idx="77">
                  <c:v>3.7499999999999997E-5</c:v>
                </c:pt>
                <c:pt idx="78">
                  <c:v>3.0199999999999999E-5</c:v>
                </c:pt>
                <c:pt idx="79">
                  <c:v>3.7700000000000002E-5</c:v>
                </c:pt>
                <c:pt idx="80">
                  <c:v>3.9100000000000002E-5</c:v>
                </c:pt>
                <c:pt idx="81">
                  <c:v>5.2899999999999998E-5</c:v>
                </c:pt>
                <c:pt idx="82">
                  <c:v>5.2099999999999999E-5</c:v>
                </c:pt>
                <c:pt idx="83">
                  <c:v>5.6400000000000002E-5</c:v>
                </c:pt>
                <c:pt idx="84">
                  <c:v>5.3399999999999997E-5</c:v>
                </c:pt>
                <c:pt idx="85">
                  <c:v>7.1299999999999998E-5</c:v>
                </c:pt>
                <c:pt idx="86">
                  <c:v>6.41E-5</c:v>
                </c:pt>
                <c:pt idx="87">
                  <c:v>8.4599999999999996E-5</c:v>
                </c:pt>
                <c:pt idx="88">
                  <c:v>8.7399999999999997E-5</c:v>
                </c:pt>
                <c:pt idx="89">
                  <c:v>9.2999999999999997E-5</c:v>
                </c:pt>
                <c:pt idx="90">
                  <c:v>1.05E-4</c:v>
                </c:pt>
                <c:pt idx="91">
                  <c:v>1.2E-4</c:v>
                </c:pt>
                <c:pt idx="92">
                  <c:v>1.2899999999999999E-4</c:v>
                </c:pt>
                <c:pt idx="93">
                  <c:v>1.46E-4</c:v>
                </c:pt>
                <c:pt idx="94">
                  <c:v>1.66E-4</c:v>
                </c:pt>
                <c:pt idx="95">
                  <c:v>1.8900000000000001E-4</c:v>
                </c:pt>
                <c:pt idx="96">
                  <c:v>1.9799999999999999E-4</c:v>
                </c:pt>
                <c:pt idx="97">
                  <c:v>2.2599999999999999E-4</c:v>
                </c:pt>
                <c:pt idx="98">
                  <c:v>2.3900000000000001E-4</c:v>
                </c:pt>
                <c:pt idx="99">
                  <c:v>2.5500000000000002E-4</c:v>
                </c:pt>
                <c:pt idx="100">
                  <c:v>2.5300000000000002E-4</c:v>
                </c:pt>
                <c:pt idx="101">
                  <c:v>2.5599999999999999E-4</c:v>
                </c:pt>
                <c:pt idx="102">
                  <c:v>2.41E-4</c:v>
                </c:pt>
                <c:pt idx="103">
                  <c:v>2.22E-4</c:v>
                </c:pt>
                <c:pt idx="104">
                  <c:v>2.1699999999999999E-4</c:v>
                </c:pt>
                <c:pt idx="105">
                  <c:v>1.9900000000000001E-4</c:v>
                </c:pt>
                <c:pt idx="106">
                  <c:v>1.9100000000000001E-4</c:v>
                </c:pt>
                <c:pt idx="107">
                  <c:v>1.7000000000000001E-4</c:v>
                </c:pt>
                <c:pt idx="108">
                  <c:v>1.5300000000000001E-4</c:v>
                </c:pt>
                <c:pt idx="109">
                  <c:v>1.5300000000000001E-4</c:v>
                </c:pt>
                <c:pt idx="110">
                  <c:v>1.4999999999999999E-4</c:v>
                </c:pt>
                <c:pt idx="111">
                  <c:v>1.2300000000000001E-4</c:v>
                </c:pt>
                <c:pt idx="112">
                  <c:v>1.3100000000000001E-4</c:v>
                </c:pt>
                <c:pt idx="113">
                  <c:v>1.2799999999999999E-4</c:v>
                </c:pt>
                <c:pt idx="114">
                  <c:v>1.0900000000000001E-4</c:v>
                </c:pt>
                <c:pt idx="115">
                  <c:v>1.21E-4</c:v>
                </c:pt>
                <c:pt idx="116">
                  <c:v>1.11E-4</c:v>
                </c:pt>
                <c:pt idx="117">
                  <c:v>1E-4</c:v>
                </c:pt>
                <c:pt idx="118">
                  <c:v>1.2300000000000001E-4</c:v>
                </c:pt>
                <c:pt idx="119">
                  <c:v>1.13E-4</c:v>
                </c:pt>
                <c:pt idx="120">
                  <c:v>1.0399999999999999E-4</c:v>
                </c:pt>
                <c:pt idx="121">
                  <c:v>1.13E-4</c:v>
                </c:pt>
                <c:pt idx="122">
                  <c:v>1.06E-4</c:v>
                </c:pt>
                <c:pt idx="123">
                  <c:v>1.03E-4</c:v>
                </c:pt>
                <c:pt idx="124">
                  <c:v>1.15E-4</c:v>
                </c:pt>
                <c:pt idx="125">
                  <c:v>1.16E-4</c:v>
                </c:pt>
                <c:pt idx="126">
                  <c:v>1.18E-4</c:v>
                </c:pt>
                <c:pt idx="127">
                  <c:v>1.0900000000000001E-4</c:v>
                </c:pt>
                <c:pt idx="128">
                  <c:v>1.18E-4</c:v>
                </c:pt>
                <c:pt idx="129">
                  <c:v>1.2999999999999999E-4</c:v>
                </c:pt>
                <c:pt idx="130">
                  <c:v>1.06E-4</c:v>
                </c:pt>
                <c:pt idx="131">
                  <c:v>1.13E-4</c:v>
                </c:pt>
                <c:pt idx="132">
                  <c:v>1.27E-4</c:v>
                </c:pt>
                <c:pt idx="133">
                  <c:v>1.1900000000000001E-4</c:v>
                </c:pt>
                <c:pt idx="134">
                  <c:v>1.37E-4</c:v>
                </c:pt>
                <c:pt idx="135">
                  <c:v>1.2E-4</c:v>
                </c:pt>
                <c:pt idx="136">
                  <c:v>1.2899999999999999E-4</c:v>
                </c:pt>
                <c:pt idx="137">
                  <c:v>1.21E-4</c:v>
                </c:pt>
                <c:pt idx="138">
                  <c:v>1.2400000000000001E-4</c:v>
                </c:pt>
                <c:pt idx="139">
                  <c:v>1.3300000000000001E-4</c:v>
                </c:pt>
                <c:pt idx="140">
                  <c:v>1.27E-4</c:v>
                </c:pt>
                <c:pt idx="141">
                  <c:v>1.27E-4</c:v>
                </c:pt>
                <c:pt idx="142">
                  <c:v>1.2300000000000001E-4</c:v>
                </c:pt>
                <c:pt idx="143">
                  <c:v>1.1900000000000001E-4</c:v>
                </c:pt>
                <c:pt idx="144">
                  <c:v>1.2E-4</c:v>
                </c:pt>
                <c:pt idx="145">
                  <c:v>1.1400000000000001E-4</c:v>
                </c:pt>
                <c:pt idx="146">
                  <c:v>1.15E-4</c:v>
                </c:pt>
                <c:pt idx="147">
                  <c:v>1.1900000000000001E-4</c:v>
                </c:pt>
                <c:pt idx="148">
                  <c:v>1.16E-4</c:v>
                </c:pt>
                <c:pt idx="149">
                  <c:v>1.2799999999999999E-4</c:v>
                </c:pt>
                <c:pt idx="150">
                  <c:v>1.11E-4</c:v>
                </c:pt>
                <c:pt idx="151">
                  <c:v>1.1900000000000001E-4</c:v>
                </c:pt>
                <c:pt idx="152">
                  <c:v>1.0399999999999999E-4</c:v>
                </c:pt>
                <c:pt idx="153">
                  <c:v>1.1900000000000001E-4</c:v>
                </c:pt>
                <c:pt idx="154">
                  <c:v>1.21E-4</c:v>
                </c:pt>
                <c:pt idx="155">
                  <c:v>1.1400000000000001E-4</c:v>
                </c:pt>
                <c:pt idx="156">
                  <c:v>1.12E-4</c:v>
                </c:pt>
                <c:pt idx="157">
                  <c:v>1.22E-4</c:v>
                </c:pt>
                <c:pt idx="158">
                  <c:v>1.18E-4</c:v>
                </c:pt>
                <c:pt idx="159">
                  <c:v>1.2400000000000001E-4</c:v>
                </c:pt>
                <c:pt idx="160">
                  <c:v>1.2400000000000001E-4</c:v>
                </c:pt>
                <c:pt idx="161">
                  <c:v>1.2999999999999999E-4</c:v>
                </c:pt>
                <c:pt idx="162">
                  <c:v>1.4100000000000001E-4</c:v>
                </c:pt>
                <c:pt idx="163">
                  <c:v>1.3200000000000001E-4</c:v>
                </c:pt>
                <c:pt idx="164">
                  <c:v>1.3999999999999999E-4</c:v>
                </c:pt>
                <c:pt idx="165">
                  <c:v>1.5899999999999999E-4</c:v>
                </c:pt>
                <c:pt idx="166">
                  <c:v>1.5200000000000001E-4</c:v>
                </c:pt>
                <c:pt idx="167">
                  <c:v>1.54E-4</c:v>
                </c:pt>
                <c:pt idx="168">
                  <c:v>1.56E-4</c:v>
                </c:pt>
                <c:pt idx="169">
                  <c:v>1.4999999999999999E-4</c:v>
                </c:pt>
                <c:pt idx="170">
                  <c:v>1.5899999999999999E-4</c:v>
                </c:pt>
                <c:pt idx="171">
                  <c:v>1.5100000000000001E-4</c:v>
                </c:pt>
                <c:pt idx="172">
                  <c:v>1.4899999999999999E-4</c:v>
                </c:pt>
                <c:pt idx="173">
                  <c:v>1.54E-4</c:v>
                </c:pt>
                <c:pt idx="174">
                  <c:v>1.4100000000000001E-4</c:v>
                </c:pt>
                <c:pt idx="175">
                  <c:v>1.4200000000000001E-4</c:v>
                </c:pt>
                <c:pt idx="176">
                  <c:v>1.34E-4</c:v>
                </c:pt>
                <c:pt idx="177">
                  <c:v>1.2300000000000001E-4</c:v>
                </c:pt>
                <c:pt idx="178">
                  <c:v>1.2899999999999999E-4</c:v>
                </c:pt>
                <c:pt idx="179">
                  <c:v>1.17E-4</c:v>
                </c:pt>
                <c:pt idx="180">
                  <c:v>1.18E-4</c:v>
                </c:pt>
                <c:pt idx="181">
                  <c:v>1.2E-4</c:v>
                </c:pt>
                <c:pt idx="182">
                  <c:v>1.03E-4</c:v>
                </c:pt>
                <c:pt idx="183">
                  <c:v>1.08E-4</c:v>
                </c:pt>
                <c:pt idx="184">
                  <c:v>9.5199999999999997E-5</c:v>
                </c:pt>
                <c:pt idx="185">
                  <c:v>1E-4</c:v>
                </c:pt>
                <c:pt idx="186">
                  <c:v>1.03E-4</c:v>
                </c:pt>
                <c:pt idx="187">
                  <c:v>1.06E-4</c:v>
                </c:pt>
                <c:pt idx="188">
                  <c:v>1.05E-4</c:v>
                </c:pt>
                <c:pt idx="189">
                  <c:v>1.03E-4</c:v>
                </c:pt>
                <c:pt idx="190">
                  <c:v>1.13E-4</c:v>
                </c:pt>
                <c:pt idx="191">
                  <c:v>1.34E-4</c:v>
                </c:pt>
                <c:pt idx="192">
                  <c:v>1.3999999999999999E-4</c:v>
                </c:pt>
                <c:pt idx="193">
                  <c:v>1.7100000000000001E-4</c:v>
                </c:pt>
                <c:pt idx="194">
                  <c:v>1.95E-4</c:v>
                </c:pt>
                <c:pt idx="195">
                  <c:v>2.05E-4</c:v>
                </c:pt>
                <c:pt idx="196">
                  <c:v>2.1699999999999999E-4</c:v>
                </c:pt>
                <c:pt idx="197">
                  <c:v>2.02E-4</c:v>
                </c:pt>
                <c:pt idx="198">
                  <c:v>1.93E-4</c:v>
                </c:pt>
                <c:pt idx="199">
                  <c:v>1.47E-4</c:v>
                </c:pt>
                <c:pt idx="200">
                  <c:v>1.13E-4</c:v>
                </c:pt>
                <c:pt idx="201">
                  <c:v>8.1000000000000004E-5</c:v>
                </c:pt>
                <c:pt idx="202">
                  <c:v>6.0399999999999998E-5</c:v>
                </c:pt>
                <c:pt idx="203">
                  <c:v>4.1600000000000002E-5</c:v>
                </c:pt>
                <c:pt idx="204">
                  <c:v>3.4999999999999997E-5</c:v>
                </c:pt>
                <c:pt idx="205">
                  <c:v>2.3499999999999999E-5</c:v>
                </c:pt>
                <c:pt idx="206">
                  <c:v>1.31E-5</c:v>
                </c:pt>
                <c:pt idx="207">
                  <c:v>1.95E-5</c:v>
                </c:pt>
                <c:pt idx="208">
                  <c:v>4.1999999999999996E-6</c:v>
                </c:pt>
                <c:pt idx="209">
                  <c:v>1.61E-6</c:v>
                </c:pt>
                <c:pt idx="210">
                  <c:v>1.0200000000000001E-5</c:v>
                </c:pt>
                <c:pt idx="211">
                  <c:v>6.1600000000000003E-6</c:v>
                </c:pt>
                <c:pt idx="212">
                  <c:v>8.5799999999999992E-6</c:v>
                </c:pt>
                <c:pt idx="213">
                  <c:v>3.0000000000000001E-6</c:v>
                </c:pt>
                <c:pt idx="214">
                  <c:v>2.92E-6</c:v>
                </c:pt>
                <c:pt idx="215">
                  <c:v>1.0000000000000001E-5</c:v>
                </c:pt>
                <c:pt idx="216">
                  <c:v>4.6199999999999998E-6</c:v>
                </c:pt>
                <c:pt idx="217">
                  <c:v>3.2899999999999998E-6</c:v>
                </c:pt>
                <c:pt idx="218">
                  <c:v>2.1600000000000001E-6</c:v>
                </c:pt>
                <c:pt idx="219">
                  <c:v>4.0899999999999998E-6</c:v>
                </c:pt>
                <c:pt idx="220">
                  <c:v>1.7600000000000001E-5</c:v>
                </c:pt>
                <c:pt idx="221">
                  <c:v>5.66E-6</c:v>
                </c:pt>
                <c:pt idx="222">
                  <c:v>3.9099999999999998E-6</c:v>
                </c:pt>
                <c:pt idx="223">
                  <c:v>1.95E-6</c:v>
                </c:pt>
                <c:pt idx="224">
                  <c:v>6.5899999999999996E-6</c:v>
                </c:pt>
                <c:pt idx="225">
                  <c:v>7.2400000000000001E-6</c:v>
                </c:pt>
                <c:pt idx="226">
                  <c:v>5.4999999999999999E-6</c:v>
                </c:pt>
                <c:pt idx="227">
                  <c:v>2.8100000000000002E-6</c:v>
                </c:pt>
                <c:pt idx="228">
                  <c:v>6.64E-6</c:v>
                </c:pt>
                <c:pt idx="229">
                  <c:v>3.63E-6</c:v>
                </c:pt>
                <c:pt idx="230">
                  <c:v>3.2799999999999999E-6</c:v>
                </c:pt>
                <c:pt idx="231">
                  <c:v>7.7000000000000008E-6</c:v>
                </c:pt>
                <c:pt idx="232">
                  <c:v>3.36E-6</c:v>
                </c:pt>
                <c:pt idx="233">
                  <c:v>1.3599999999999999E-6</c:v>
                </c:pt>
                <c:pt idx="234">
                  <c:v>4.42E-6</c:v>
                </c:pt>
                <c:pt idx="235">
                  <c:v>8.3100000000000001E-6</c:v>
                </c:pt>
                <c:pt idx="236">
                  <c:v>3.84E-7</c:v>
                </c:pt>
                <c:pt idx="237">
                  <c:v>6.9399999999999996E-6</c:v>
                </c:pt>
                <c:pt idx="238">
                  <c:v>1.0200000000000001E-5</c:v>
                </c:pt>
                <c:pt idx="239">
                  <c:v>9.55E-6</c:v>
                </c:pt>
                <c:pt idx="240">
                  <c:v>7.3000000000000004E-6</c:v>
                </c:pt>
                <c:pt idx="241">
                  <c:v>9.7899999999999994E-6</c:v>
                </c:pt>
                <c:pt idx="242">
                  <c:v>1.22E-5</c:v>
                </c:pt>
                <c:pt idx="243">
                  <c:v>1.73E-5</c:v>
                </c:pt>
                <c:pt idx="244">
                  <c:v>1.9599999999999999E-5</c:v>
                </c:pt>
                <c:pt idx="245">
                  <c:v>2.51E-5</c:v>
                </c:pt>
                <c:pt idx="246">
                  <c:v>1.7600000000000001E-5</c:v>
                </c:pt>
                <c:pt idx="247">
                  <c:v>3.8600000000000003E-5</c:v>
                </c:pt>
                <c:pt idx="248">
                  <c:v>6.7799999999999995E-5</c:v>
                </c:pt>
                <c:pt idx="249">
                  <c:v>7.9200000000000001E-5</c:v>
                </c:pt>
                <c:pt idx="250">
                  <c:v>1.0399999999999999E-4</c:v>
                </c:pt>
                <c:pt idx="251">
                  <c:v>1.56E-4</c:v>
                </c:pt>
                <c:pt idx="252">
                  <c:v>2.2000000000000001E-4</c:v>
                </c:pt>
                <c:pt idx="253">
                  <c:v>2.9999999999999997E-4</c:v>
                </c:pt>
                <c:pt idx="254">
                  <c:v>4.3100000000000001E-4</c:v>
                </c:pt>
                <c:pt idx="255">
                  <c:v>5.6700000000000001E-4</c:v>
                </c:pt>
                <c:pt idx="256">
                  <c:v>7.9799999999999999E-4</c:v>
                </c:pt>
                <c:pt idx="257">
                  <c:v>9.8999999999999999E-4</c:v>
                </c:pt>
                <c:pt idx="258" formatCode="General">
                  <c:v>1.16E-3</c:v>
                </c:pt>
                <c:pt idx="259" formatCode="General">
                  <c:v>1.2700000000000001E-3</c:v>
                </c:pt>
                <c:pt idx="260" formatCode="General">
                  <c:v>1.33E-3</c:v>
                </c:pt>
                <c:pt idx="261" formatCode="General">
                  <c:v>1.33E-3</c:v>
                </c:pt>
                <c:pt idx="262" formatCode="General">
                  <c:v>1.3500000000000001E-3</c:v>
                </c:pt>
                <c:pt idx="263" formatCode="General">
                  <c:v>1.3600000000000001E-3</c:v>
                </c:pt>
                <c:pt idx="264" formatCode="General">
                  <c:v>1.39E-3</c:v>
                </c:pt>
                <c:pt idx="265" formatCode="General">
                  <c:v>1.4300000000000001E-3</c:v>
                </c:pt>
                <c:pt idx="266" formatCode="General">
                  <c:v>1.5499999999999999E-3</c:v>
                </c:pt>
                <c:pt idx="267" formatCode="General">
                  <c:v>1.66E-3</c:v>
                </c:pt>
                <c:pt idx="268" formatCode="General">
                  <c:v>1.8600000000000001E-3</c:v>
                </c:pt>
                <c:pt idx="269" formatCode="General">
                  <c:v>2.0999999999999999E-3</c:v>
                </c:pt>
                <c:pt idx="270" formatCode="General">
                  <c:v>2.3999999999999998E-3</c:v>
                </c:pt>
                <c:pt idx="271" formatCode="General">
                  <c:v>2.7599999999999999E-3</c:v>
                </c:pt>
                <c:pt idx="272" formatCode="General">
                  <c:v>3.2599999999999999E-3</c:v>
                </c:pt>
                <c:pt idx="273" formatCode="General">
                  <c:v>3.8700000000000002E-3</c:v>
                </c:pt>
                <c:pt idx="274" formatCode="General">
                  <c:v>4.5999999999999999E-3</c:v>
                </c:pt>
                <c:pt idx="275" formatCode="General">
                  <c:v>5.5599999999999998E-3</c:v>
                </c:pt>
                <c:pt idx="276" formatCode="General">
                  <c:v>6.7499999999999999E-3</c:v>
                </c:pt>
                <c:pt idx="277" formatCode="General">
                  <c:v>8.2299999999999995E-3</c:v>
                </c:pt>
                <c:pt idx="278" formatCode="General">
                  <c:v>1.008E-2</c:v>
                </c:pt>
                <c:pt idx="279" formatCode="General">
                  <c:v>1.2500000000000001E-2</c:v>
                </c:pt>
                <c:pt idx="280" formatCode="General">
                  <c:v>1.5630000000000002E-2</c:v>
                </c:pt>
                <c:pt idx="281" formatCode="General">
                  <c:v>1.967E-2</c:v>
                </c:pt>
                <c:pt idx="282" formatCode="General">
                  <c:v>2.5069999999999999E-2</c:v>
                </c:pt>
                <c:pt idx="283" formatCode="General">
                  <c:v>3.2669999999999998E-2</c:v>
                </c:pt>
                <c:pt idx="284" formatCode="General">
                  <c:v>4.3180000000000003E-2</c:v>
                </c:pt>
                <c:pt idx="285" formatCode="General">
                  <c:v>5.8400000000000001E-2</c:v>
                </c:pt>
                <c:pt idx="286" formatCode="General">
                  <c:v>8.1059999999999993E-2</c:v>
                </c:pt>
                <c:pt idx="287" formatCode="General">
                  <c:v>0.11612</c:v>
                </c:pt>
                <c:pt idx="288" formatCode="General">
                  <c:v>0.17219000000000001</c:v>
                </c:pt>
                <c:pt idx="289" formatCode="General">
                  <c:v>0.26535999999999998</c:v>
                </c:pt>
                <c:pt idx="290" formatCode="General">
                  <c:v>0.42937999999999998</c:v>
                </c:pt>
                <c:pt idx="291" formatCode="General">
                  <c:v>0.73611000000000004</c:v>
                </c:pt>
                <c:pt idx="292" formatCode="General">
                  <c:v>1.35076</c:v>
                </c:pt>
                <c:pt idx="293" formatCode="General">
                  <c:v>2.6556700000000002</c:v>
                </c:pt>
                <c:pt idx="294" formatCode="General">
                  <c:v>5.4427300000000001</c:v>
                </c:pt>
                <c:pt idx="295" formatCode="General">
                  <c:v>10.97522</c:v>
                </c:pt>
                <c:pt idx="296" formatCode="General">
                  <c:v>19.479810000000001</c:v>
                </c:pt>
                <c:pt idx="297" formatCode="General">
                  <c:v>28.704799999999999</c:v>
                </c:pt>
                <c:pt idx="298" formatCode="General">
                  <c:v>35.463949999999997</c:v>
                </c:pt>
                <c:pt idx="299" formatCode="General">
                  <c:v>38.992159999999998</c:v>
                </c:pt>
                <c:pt idx="300" formatCode="General">
                  <c:v>40.841500000000003</c:v>
                </c:pt>
                <c:pt idx="301" formatCode="General">
                  <c:v>41.766649999999998</c:v>
                </c:pt>
                <c:pt idx="302" formatCode="General">
                  <c:v>41.569360000000003</c:v>
                </c:pt>
                <c:pt idx="303" formatCode="General">
                  <c:v>39.76408</c:v>
                </c:pt>
                <c:pt idx="304" formatCode="General">
                  <c:v>35.662770000000002</c:v>
                </c:pt>
                <c:pt idx="305" formatCode="General">
                  <c:v>28.448920000000001</c:v>
                </c:pt>
                <c:pt idx="306" formatCode="General">
                  <c:v>18.91283</c:v>
                </c:pt>
                <c:pt idx="307" formatCode="General">
                  <c:v>10.30627</c:v>
                </c:pt>
                <c:pt idx="308" formatCode="General">
                  <c:v>4.7353399999999999</c:v>
                </c:pt>
                <c:pt idx="309" formatCode="General">
                  <c:v>2.0694499999999998</c:v>
                </c:pt>
                <c:pt idx="310" formatCode="General">
                  <c:v>0.93637999999999999</c:v>
                </c:pt>
                <c:pt idx="311" formatCode="General">
                  <c:v>0.45423999999999998</c:v>
                </c:pt>
                <c:pt idx="312" formatCode="General">
                  <c:v>0.23633999999999999</c:v>
                </c:pt>
                <c:pt idx="313" formatCode="General">
                  <c:v>0.13009999999999999</c:v>
                </c:pt>
                <c:pt idx="314" formatCode="General">
                  <c:v>7.5439999999999993E-2</c:v>
                </c:pt>
                <c:pt idx="315" formatCode="General">
                  <c:v>4.607E-2</c:v>
                </c:pt>
                <c:pt idx="316" formatCode="General">
                  <c:v>2.912E-2</c:v>
                </c:pt>
                <c:pt idx="317" formatCode="General">
                  <c:v>1.9060000000000001E-2</c:v>
                </c:pt>
                <c:pt idx="318" formatCode="General">
                  <c:v>1.289E-2</c:v>
                </c:pt>
                <c:pt idx="319" formatCode="General">
                  <c:v>8.9300000000000004E-3</c:v>
                </c:pt>
                <c:pt idx="320" formatCode="General">
                  <c:v>6.2599999999999999E-3</c:v>
                </c:pt>
                <c:pt idx="321" formatCode="General">
                  <c:v>4.5100000000000001E-3</c:v>
                </c:pt>
                <c:pt idx="322" formatCode="General">
                  <c:v>3.15E-3</c:v>
                </c:pt>
                <c:pt idx="323" formatCode="General">
                  <c:v>2.2799999999999999E-3</c:v>
                </c:pt>
                <c:pt idx="324" formatCode="General">
                  <c:v>1.58E-3</c:v>
                </c:pt>
                <c:pt idx="325" formatCode="General">
                  <c:v>1.07E-3</c:v>
                </c:pt>
                <c:pt idx="326">
                  <c:v>6.9899999999999997E-4</c:v>
                </c:pt>
                <c:pt idx="327">
                  <c:v>4.6099999999999998E-4</c:v>
                </c:pt>
                <c:pt idx="328">
                  <c:v>2.8800000000000001E-4</c:v>
                </c:pt>
                <c:pt idx="329">
                  <c:v>1.8799999999999999E-4</c:v>
                </c:pt>
                <c:pt idx="330">
                  <c:v>1.12E-4</c:v>
                </c:pt>
                <c:pt idx="331">
                  <c:v>5.7099999999999999E-5</c:v>
                </c:pt>
                <c:pt idx="332">
                  <c:v>4.18E-5</c:v>
                </c:pt>
                <c:pt idx="333">
                  <c:v>3.6999999999999998E-5</c:v>
                </c:pt>
                <c:pt idx="334">
                  <c:v>2.6800000000000001E-5</c:v>
                </c:pt>
                <c:pt idx="335">
                  <c:v>3.5699999999999998E-7</c:v>
                </c:pt>
                <c:pt idx="336">
                  <c:v>1.36E-5</c:v>
                </c:pt>
                <c:pt idx="337">
                  <c:v>1.8300000000000001E-5</c:v>
                </c:pt>
                <c:pt idx="338">
                  <c:v>6.37E-6</c:v>
                </c:pt>
                <c:pt idx="339">
                  <c:v>4.6399999999999996E-6</c:v>
                </c:pt>
                <c:pt idx="340">
                  <c:v>2.2299999999999998E-6</c:v>
                </c:pt>
                <c:pt idx="341">
                  <c:v>7.2699999999999999E-6</c:v>
                </c:pt>
                <c:pt idx="342">
                  <c:v>9.73E-6</c:v>
                </c:pt>
                <c:pt idx="343">
                  <c:v>1.1800000000000001E-5</c:v>
                </c:pt>
                <c:pt idx="344">
                  <c:v>1.2500000000000001E-5</c:v>
                </c:pt>
                <c:pt idx="345">
                  <c:v>1.43E-5</c:v>
                </c:pt>
                <c:pt idx="346">
                  <c:v>3.2500000000000001E-7</c:v>
                </c:pt>
                <c:pt idx="347">
                  <c:v>1.19E-5</c:v>
                </c:pt>
                <c:pt idx="348">
                  <c:v>7.5900000000000002E-6</c:v>
                </c:pt>
                <c:pt idx="349">
                  <c:v>5.2499999999999997E-6</c:v>
                </c:pt>
                <c:pt idx="350">
                  <c:v>7.4499999999999998E-6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512E-4F40-87DD-78DD71ACAFFA}"/>
            </c:ext>
          </c:extLst>
        </c:ser>
        <c:ser>
          <c:idx val="1"/>
          <c:order val="1"/>
          <c:spPr>
            <a:ln w="19050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xVal>
            <c:numRef>
              <c:f>Filters!$A$1:$A$351</c:f>
              <c:numCache>
                <c:formatCode>General</c:formatCode>
                <c:ptCount val="351"/>
                <c:pt idx="0">
                  <c:v>700</c:v>
                </c:pt>
                <c:pt idx="1">
                  <c:v>699</c:v>
                </c:pt>
                <c:pt idx="2">
                  <c:v>698</c:v>
                </c:pt>
                <c:pt idx="3">
                  <c:v>697</c:v>
                </c:pt>
                <c:pt idx="4">
                  <c:v>696</c:v>
                </c:pt>
                <c:pt idx="5">
                  <c:v>695</c:v>
                </c:pt>
                <c:pt idx="6">
                  <c:v>694</c:v>
                </c:pt>
                <c:pt idx="7">
                  <c:v>693</c:v>
                </c:pt>
                <c:pt idx="8">
                  <c:v>692</c:v>
                </c:pt>
                <c:pt idx="9">
                  <c:v>691</c:v>
                </c:pt>
                <c:pt idx="10">
                  <c:v>690</c:v>
                </c:pt>
                <c:pt idx="11">
                  <c:v>689</c:v>
                </c:pt>
                <c:pt idx="12">
                  <c:v>688</c:v>
                </c:pt>
                <c:pt idx="13">
                  <c:v>687</c:v>
                </c:pt>
                <c:pt idx="14">
                  <c:v>686</c:v>
                </c:pt>
                <c:pt idx="15">
                  <c:v>685</c:v>
                </c:pt>
                <c:pt idx="16">
                  <c:v>684</c:v>
                </c:pt>
                <c:pt idx="17">
                  <c:v>683</c:v>
                </c:pt>
                <c:pt idx="18">
                  <c:v>682</c:v>
                </c:pt>
                <c:pt idx="19">
                  <c:v>681</c:v>
                </c:pt>
                <c:pt idx="20">
                  <c:v>680</c:v>
                </c:pt>
                <c:pt idx="21">
                  <c:v>679</c:v>
                </c:pt>
                <c:pt idx="22">
                  <c:v>678</c:v>
                </c:pt>
                <c:pt idx="23">
                  <c:v>677</c:v>
                </c:pt>
                <c:pt idx="24">
                  <c:v>676</c:v>
                </c:pt>
                <c:pt idx="25">
                  <c:v>675</c:v>
                </c:pt>
                <c:pt idx="26">
                  <c:v>674</c:v>
                </c:pt>
                <c:pt idx="27">
                  <c:v>673</c:v>
                </c:pt>
                <c:pt idx="28">
                  <c:v>672</c:v>
                </c:pt>
                <c:pt idx="29">
                  <c:v>671</c:v>
                </c:pt>
                <c:pt idx="30">
                  <c:v>670</c:v>
                </c:pt>
                <c:pt idx="31">
                  <c:v>669</c:v>
                </c:pt>
                <c:pt idx="32">
                  <c:v>668</c:v>
                </c:pt>
                <c:pt idx="33">
                  <c:v>667</c:v>
                </c:pt>
                <c:pt idx="34">
                  <c:v>666</c:v>
                </c:pt>
                <c:pt idx="35">
                  <c:v>665</c:v>
                </c:pt>
                <c:pt idx="36">
                  <c:v>664</c:v>
                </c:pt>
                <c:pt idx="37">
                  <c:v>663</c:v>
                </c:pt>
                <c:pt idx="38">
                  <c:v>662</c:v>
                </c:pt>
                <c:pt idx="39">
                  <c:v>661</c:v>
                </c:pt>
                <c:pt idx="40">
                  <c:v>660</c:v>
                </c:pt>
                <c:pt idx="41">
                  <c:v>659</c:v>
                </c:pt>
                <c:pt idx="42">
                  <c:v>658</c:v>
                </c:pt>
                <c:pt idx="43">
                  <c:v>657</c:v>
                </c:pt>
                <c:pt idx="44">
                  <c:v>656</c:v>
                </c:pt>
                <c:pt idx="45">
                  <c:v>655</c:v>
                </c:pt>
                <c:pt idx="46">
                  <c:v>654</c:v>
                </c:pt>
                <c:pt idx="47">
                  <c:v>653</c:v>
                </c:pt>
                <c:pt idx="48">
                  <c:v>652</c:v>
                </c:pt>
                <c:pt idx="49">
                  <c:v>651</c:v>
                </c:pt>
                <c:pt idx="50">
                  <c:v>650</c:v>
                </c:pt>
                <c:pt idx="51">
                  <c:v>649</c:v>
                </c:pt>
                <c:pt idx="52">
                  <c:v>648</c:v>
                </c:pt>
                <c:pt idx="53">
                  <c:v>647</c:v>
                </c:pt>
                <c:pt idx="54">
                  <c:v>646</c:v>
                </c:pt>
                <c:pt idx="55">
                  <c:v>645</c:v>
                </c:pt>
                <c:pt idx="56">
                  <c:v>644</c:v>
                </c:pt>
                <c:pt idx="57">
                  <c:v>643</c:v>
                </c:pt>
                <c:pt idx="58">
                  <c:v>642</c:v>
                </c:pt>
                <c:pt idx="59">
                  <c:v>641</c:v>
                </c:pt>
                <c:pt idx="60">
                  <c:v>640</c:v>
                </c:pt>
                <c:pt idx="61">
                  <c:v>639</c:v>
                </c:pt>
                <c:pt idx="62">
                  <c:v>638</c:v>
                </c:pt>
                <c:pt idx="63">
                  <c:v>637</c:v>
                </c:pt>
                <c:pt idx="64">
                  <c:v>636</c:v>
                </c:pt>
                <c:pt idx="65">
                  <c:v>635</c:v>
                </c:pt>
                <c:pt idx="66">
                  <c:v>634</c:v>
                </c:pt>
                <c:pt idx="67">
                  <c:v>633</c:v>
                </c:pt>
                <c:pt idx="68">
                  <c:v>632</c:v>
                </c:pt>
                <c:pt idx="69">
                  <c:v>631</c:v>
                </c:pt>
                <c:pt idx="70">
                  <c:v>630</c:v>
                </c:pt>
                <c:pt idx="71">
                  <c:v>629</c:v>
                </c:pt>
                <c:pt idx="72">
                  <c:v>628</c:v>
                </c:pt>
                <c:pt idx="73">
                  <c:v>627</c:v>
                </c:pt>
                <c:pt idx="74">
                  <c:v>626</c:v>
                </c:pt>
                <c:pt idx="75">
                  <c:v>625</c:v>
                </c:pt>
                <c:pt idx="76">
                  <c:v>624</c:v>
                </c:pt>
                <c:pt idx="77">
                  <c:v>623</c:v>
                </c:pt>
                <c:pt idx="78">
                  <c:v>622</c:v>
                </c:pt>
                <c:pt idx="79">
                  <c:v>621</c:v>
                </c:pt>
                <c:pt idx="80">
                  <c:v>620</c:v>
                </c:pt>
                <c:pt idx="81">
                  <c:v>619</c:v>
                </c:pt>
                <c:pt idx="82">
                  <c:v>618</c:v>
                </c:pt>
                <c:pt idx="83">
                  <c:v>617</c:v>
                </c:pt>
                <c:pt idx="84">
                  <c:v>616</c:v>
                </c:pt>
                <c:pt idx="85">
                  <c:v>615</c:v>
                </c:pt>
                <c:pt idx="86">
                  <c:v>614</c:v>
                </c:pt>
                <c:pt idx="87">
                  <c:v>613</c:v>
                </c:pt>
                <c:pt idx="88">
                  <c:v>612</c:v>
                </c:pt>
                <c:pt idx="89">
                  <c:v>611</c:v>
                </c:pt>
                <c:pt idx="90">
                  <c:v>610</c:v>
                </c:pt>
                <c:pt idx="91">
                  <c:v>609</c:v>
                </c:pt>
                <c:pt idx="92">
                  <c:v>608</c:v>
                </c:pt>
                <c:pt idx="93">
                  <c:v>607</c:v>
                </c:pt>
                <c:pt idx="94">
                  <c:v>606</c:v>
                </c:pt>
                <c:pt idx="95">
                  <c:v>605</c:v>
                </c:pt>
                <c:pt idx="96">
                  <c:v>604</c:v>
                </c:pt>
                <c:pt idx="97">
                  <c:v>603</c:v>
                </c:pt>
                <c:pt idx="98">
                  <c:v>602</c:v>
                </c:pt>
                <c:pt idx="99">
                  <c:v>601</c:v>
                </c:pt>
                <c:pt idx="100">
                  <c:v>600</c:v>
                </c:pt>
                <c:pt idx="101">
                  <c:v>599</c:v>
                </c:pt>
                <c:pt idx="102">
                  <c:v>598</c:v>
                </c:pt>
                <c:pt idx="103">
                  <c:v>597</c:v>
                </c:pt>
                <c:pt idx="104">
                  <c:v>596</c:v>
                </c:pt>
                <c:pt idx="105">
                  <c:v>595</c:v>
                </c:pt>
                <c:pt idx="106">
                  <c:v>594</c:v>
                </c:pt>
                <c:pt idx="107">
                  <c:v>593</c:v>
                </c:pt>
                <c:pt idx="108">
                  <c:v>592</c:v>
                </c:pt>
                <c:pt idx="109">
                  <c:v>591</c:v>
                </c:pt>
                <c:pt idx="110">
                  <c:v>590</c:v>
                </c:pt>
                <c:pt idx="111">
                  <c:v>589</c:v>
                </c:pt>
                <c:pt idx="112">
                  <c:v>588</c:v>
                </c:pt>
                <c:pt idx="113">
                  <c:v>587</c:v>
                </c:pt>
                <c:pt idx="114">
                  <c:v>586</c:v>
                </c:pt>
                <c:pt idx="115">
                  <c:v>585</c:v>
                </c:pt>
                <c:pt idx="116">
                  <c:v>584</c:v>
                </c:pt>
                <c:pt idx="117">
                  <c:v>583</c:v>
                </c:pt>
                <c:pt idx="118">
                  <c:v>582</c:v>
                </c:pt>
                <c:pt idx="119">
                  <c:v>581</c:v>
                </c:pt>
                <c:pt idx="120">
                  <c:v>580</c:v>
                </c:pt>
                <c:pt idx="121">
                  <c:v>579</c:v>
                </c:pt>
                <c:pt idx="122">
                  <c:v>578</c:v>
                </c:pt>
                <c:pt idx="123">
                  <c:v>577</c:v>
                </c:pt>
                <c:pt idx="124">
                  <c:v>576</c:v>
                </c:pt>
                <c:pt idx="125">
                  <c:v>575</c:v>
                </c:pt>
                <c:pt idx="126">
                  <c:v>574</c:v>
                </c:pt>
                <c:pt idx="127">
                  <c:v>573</c:v>
                </c:pt>
                <c:pt idx="128">
                  <c:v>572</c:v>
                </c:pt>
                <c:pt idx="129">
                  <c:v>571</c:v>
                </c:pt>
                <c:pt idx="130">
                  <c:v>570</c:v>
                </c:pt>
                <c:pt idx="131">
                  <c:v>569</c:v>
                </c:pt>
                <c:pt idx="132">
                  <c:v>568</c:v>
                </c:pt>
                <c:pt idx="133">
                  <c:v>567</c:v>
                </c:pt>
                <c:pt idx="134">
                  <c:v>566</c:v>
                </c:pt>
                <c:pt idx="135">
                  <c:v>565</c:v>
                </c:pt>
                <c:pt idx="136">
                  <c:v>564</c:v>
                </c:pt>
                <c:pt idx="137">
                  <c:v>563</c:v>
                </c:pt>
                <c:pt idx="138">
                  <c:v>562</c:v>
                </c:pt>
                <c:pt idx="139">
                  <c:v>561</c:v>
                </c:pt>
                <c:pt idx="140">
                  <c:v>560</c:v>
                </c:pt>
                <c:pt idx="141">
                  <c:v>559</c:v>
                </c:pt>
                <c:pt idx="142">
                  <c:v>558</c:v>
                </c:pt>
                <c:pt idx="143">
                  <c:v>557</c:v>
                </c:pt>
                <c:pt idx="144">
                  <c:v>556</c:v>
                </c:pt>
                <c:pt idx="145">
                  <c:v>555</c:v>
                </c:pt>
                <c:pt idx="146">
                  <c:v>554</c:v>
                </c:pt>
                <c:pt idx="147">
                  <c:v>553</c:v>
                </c:pt>
                <c:pt idx="148">
                  <c:v>552</c:v>
                </c:pt>
                <c:pt idx="149">
                  <c:v>551</c:v>
                </c:pt>
                <c:pt idx="150">
                  <c:v>550</c:v>
                </c:pt>
                <c:pt idx="151">
                  <c:v>549</c:v>
                </c:pt>
                <c:pt idx="152">
                  <c:v>548</c:v>
                </c:pt>
                <c:pt idx="153">
                  <c:v>547</c:v>
                </c:pt>
                <c:pt idx="154">
                  <c:v>546</c:v>
                </c:pt>
                <c:pt idx="155">
                  <c:v>545</c:v>
                </c:pt>
                <c:pt idx="156">
                  <c:v>544</c:v>
                </c:pt>
                <c:pt idx="157">
                  <c:v>543</c:v>
                </c:pt>
                <c:pt idx="158">
                  <c:v>542</c:v>
                </c:pt>
                <c:pt idx="159">
                  <c:v>541</c:v>
                </c:pt>
                <c:pt idx="160">
                  <c:v>540</c:v>
                </c:pt>
                <c:pt idx="161">
                  <c:v>539</c:v>
                </c:pt>
                <c:pt idx="162">
                  <c:v>538</c:v>
                </c:pt>
                <c:pt idx="163">
                  <c:v>537</c:v>
                </c:pt>
                <c:pt idx="164">
                  <c:v>536</c:v>
                </c:pt>
                <c:pt idx="165">
                  <c:v>535</c:v>
                </c:pt>
                <c:pt idx="166">
                  <c:v>534</c:v>
                </c:pt>
                <c:pt idx="167">
                  <c:v>533</c:v>
                </c:pt>
                <c:pt idx="168">
                  <c:v>532</c:v>
                </c:pt>
                <c:pt idx="169">
                  <c:v>531</c:v>
                </c:pt>
                <c:pt idx="170">
                  <c:v>530</c:v>
                </c:pt>
                <c:pt idx="171">
                  <c:v>529</c:v>
                </c:pt>
                <c:pt idx="172">
                  <c:v>528</c:v>
                </c:pt>
                <c:pt idx="173">
                  <c:v>527</c:v>
                </c:pt>
                <c:pt idx="174">
                  <c:v>526</c:v>
                </c:pt>
                <c:pt idx="175">
                  <c:v>525</c:v>
                </c:pt>
                <c:pt idx="176">
                  <c:v>524</c:v>
                </c:pt>
                <c:pt idx="177">
                  <c:v>523</c:v>
                </c:pt>
                <c:pt idx="178">
                  <c:v>522</c:v>
                </c:pt>
                <c:pt idx="179">
                  <c:v>521</c:v>
                </c:pt>
                <c:pt idx="180">
                  <c:v>520</c:v>
                </c:pt>
                <c:pt idx="181">
                  <c:v>519</c:v>
                </c:pt>
                <c:pt idx="182">
                  <c:v>518</c:v>
                </c:pt>
                <c:pt idx="183">
                  <c:v>517</c:v>
                </c:pt>
                <c:pt idx="184">
                  <c:v>516</c:v>
                </c:pt>
                <c:pt idx="185">
                  <c:v>515</c:v>
                </c:pt>
                <c:pt idx="186">
                  <c:v>514</c:v>
                </c:pt>
                <c:pt idx="187">
                  <c:v>513</c:v>
                </c:pt>
                <c:pt idx="188">
                  <c:v>512</c:v>
                </c:pt>
                <c:pt idx="189">
                  <c:v>511</c:v>
                </c:pt>
                <c:pt idx="190">
                  <c:v>510</c:v>
                </c:pt>
                <c:pt idx="191">
                  <c:v>509</c:v>
                </c:pt>
                <c:pt idx="192">
                  <c:v>508</c:v>
                </c:pt>
                <c:pt idx="193">
                  <c:v>507</c:v>
                </c:pt>
                <c:pt idx="194">
                  <c:v>506</c:v>
                </c:pt>
                <c:pt idx="195">
                  <c:v>505</c:v>
                </c:pt>
                <c:pt idx="196">
                  <c:v>504</c:v>
                </c:pt>
                <c:pt idx="197">
                  <c:v>503</c:v>
                </c:pt>
                <c:pt idx="198">
                  <c:v>502</c:v>
                </c:pt>
                <c:pt idx="199">
                  <c:v>501</c:v>
                </c:pt>
                <c:pt idx="200">
                  <c:v>500</c:v>
                </c:pt>
                <c:pt idx="201">
                  <c:v>499</c:v>
                </c:pt>
                <c:pt idx="202">
                  <c:v>498</c:v>
                </c:pt>
                <c:pt idx="203">
                  <c:v>497</c:v>
                </c:pt>
                <c:pt idx="204">
                  <c:v>496</c:v>
                </c:pt>
                <c:pt idx="205">
                  <c:v>495</c:v>
                </c:pt>
                <c:pt idx="206">
                  <c:v>494</c:v>
                </c:pt>
                <c:pt idx="207">
                  <c:v>493</c:v>
                </c:pt>
                <c:pt idx="208">
                  <c:v>492</c:v>
                </c:pt>
                <c:pt idx="209">
                  <c:v>491</c:v>
                </c:pt>
                <c:pt idx="210">
                  <c:v>490</c:v>
                </c:pt>
                <c:pt idx="211">
                  <c:v>489</c:v>
                </c:pt>
                <c:pt idx="212">
                  <c:v>488</c:v>
                </c:pt>
                <c:pt idx="213">
                  <c:v>487</c:v>
                </c:pt>
                <c:pt idx="214">
                  <c:v>486</c:v>
                </c:pt>
                <c:pt idx="215">
                  <c:v>485</c:v>
                </c:pt>
                <c:pt idx="216">
                  <c:v>484</c:v>
                </c:pt>
                <c:pt idx="217">
                  <c:v>483</c:v>
                </c:pt>
                <c:pt idx="218">
                  <c:v>482</c:v>
                </c:pt>
                <c:pt idx="219">
                  <c:v>481</c:v>
                </c:pt>
                <c:pt idx="220">
                  <c:v>480</c:v>
                </c:pt>
                <c:pt idx="221">
                  <c:v>479</c:v>
                </c:pt>
                <c:pt idx="222">
                  <c:v>478</c:v>
                </c:pt>
                <c:pt idx="223">
                  <c:v>477</c:v>
                </c:pt>
                <c:pt idx="224">
                  <c:v>476</c:v>
                </c:pt>
                <c:pt idx="225">
                  <c:v>475</c:v>
                </c:pt>
                <c:pt idx="226">
                  <c:v>474</c:v>
                </c:pt>
                <c:pt idx="227">
                  <c:v>473</c:v>
                </c:pt>
                <c:pt idx="228">
                  <c:v>472</c:v>
                </c:pt>
                <c:pt idx="229">
                  <c:v>471</c:v>
                </c:pt>
                <c:pt idx="230">
                  <c:v>470</c:v>
                </c:pt>
                <c:pt idx="231">
                  <c:v>469</c:v>
                </c:pt>
                <c:pt idx="232">
                  <c:v>468</c:v>
                </c:pt>
                <c:pt idx="233">
                  <c:v>467</c:v>
                </c:pt>
                <c:pt idx="234">
                  <c:v>466</c:v>
                </c:pt>
                <c:pt idx="235">
                  <c:v>465</c:v>
                </c:pt>
                <c:pt idx="236">
                  <c:v>464</c:v>
                </c:pt>
                <c:pt idx="237">
                  <c:v>463</c:v>
                </c:pt>
                <c:pt idx="238">
                  <c:v>462</c:v>
                </c:pt>
                <c:pt idx="239">
                  <c:v>461</c:v>
                </c:pt>
                <c:pt idx="240">
                  <c:v>460</c:v>
                </c:pt>
                <c:pt idx="241">
                  <c:v>459</c:v>
                </c:pt>
                <c:pt idx="242">
                  <c:v>458</c:v>
                </c:pt>
                <c:pt idx="243">
                  <c:v>457</c:v>
                </c:pt>
                <c:pt idx="244">
                  <c:v>456</c:v>
                </c:pt>
                <c:pt idx="245">
                  <c:v>455</c:v>
                </c:pt>
                <c:pt idx="246">
                  <c:v>454</c:v>
                </c:pt>
                <c:pt idx="247">
                  <c:v>453</c:v>
                </c:pt>
                <c:pt idx="248">
                  <c:v>452</c:v>
                </c:pt>
                <c:pt idx="249">
                  <c:v>451</c:v>
                </c:pt>
                <c:pt idx="250">
                  <c:v>450</c:v>
                </c:pt>
                <c:pt idx="251">
                  <c:v>449</c:v>
                </c:pt>
                <c:pt idx="252">
                  <c:v>448</c:v>
                </c:pt>
                <c:pt idx="253">
                  <c:v>447</c:v>
                </c:pt>
                <c:pt idx="254">
                  <c:v>446</c:v>
                </c:pt>
                <c:pt idx="255">
                  <c:v>445</c:v>
                </c:pt>
                <c:pt idx="256">
                  <c:v>444</c:v>
                </c:pt>
                <c:pt idx="257">
                  <c:v>443</c:v>
                </c:pt>
                <c:pt idx="258">
                  <c:v>442</c:v>
                </c:pt>
                <c:pt idx="259">
                  <c:v>441</c:v>
                </c:pt>
                <c:pt idx="260">
                  <c:v>440</c:v>
                </c:pt>
                <c:pt idx="261">
                  <c:v>439</c:v>
                </c:pt>
                <c:pt idx="262">
                  <c:v>438</c:v>
                </c:pt>
                <c:pt idx="263">
                  <c:v>437</c:v>
                </c:pt>
                <c:pt idx="264">
                  <c:v>436</c:v>
                </c:pt>
                <c:pt idx="265">
                  <c:v>435</c:v>
                </c:pt>
                <c:pt idx="266">
                  <c:v>434</c:v>
                </c:pt>
                <c:pt idx="267">
                  <c:v>433</c:v>
                </c:pt>
                <c:pt idx="268">
                  <c:v>432</c:v>
                </c:pt>
                <c:pt idx="269">
                  <c:v>431</c:v>
                </c:pt>
                <c:pt idx="270">
                  <c:v>430</c:v>
                </c:pt>
                <c:pt idx="271">
                  <c:v>429</c:v>
                </c:pt>
                <c:pt idx="272">
                  <c:v>428</c:v>
                </c:pt>
                <c:pt idx="273">
                  <c:v>427</c:v>
                </c:pt>
                <c:pt idx="274">
                  <c:v>426</c:v>
                </c:pt>
                <c:pt idx="275">
                  <c:v>425</c:v>
                </c:pt>
                <c:pt idx="276">
                  <c:v>424</c:v>
                </c:pt>
                <c:pt idx="277">
                  <c:v>423</c:v>
                </c:pt>
                <c:pt idx="278">
                  <c:v>422</c:v>
                </c:pt>
                <c:pt idx="279">
                  <c:v>421</c:v>
                </c:pt>
                <c:pt idx="280">
                  <c:v>420</c:v>
                </c:pt>
                <c:pt idx="281">
                  <c:v>419</c:v>
                </c:pt>
                <c:pt idx="282">
                  <c:v>418</c:v>
                </c:pt>
                <c:pt idx="283">
                  <c:v>417</c:v>
                </c:pt>
                <c:pt idx="284">
                  <c:v>416</c:v>
                </c:pt>
                <c:pt idx="285">
                  <c:v>415</c:v>
                </c:pt>
                <c:pt idx="286">
                  <c:v>414</c:v>
                </c:pt>
                <c:pt idx="287">
                  <c:v>413</c:v>
                </c:pt>
                <c:pt idx="288">
                  <c:v>412</c:v>
                </c:pt>
                <c:pt idx="289">
                  <c:v>411</c:v>
                </c:pt>
                <c:pt idx="290">
                  <c:v>410</c:v>
                </c:pt>
                <c:pt idx="291">
                  <c:v>409</c:v>
                </c:pt>
                <c:pt idx="292">
                  <c:v>408</c:v>
                </c:pt>
                <c:pt idx="293">
                  <c:v>407</c:v>
                </c:pt>
                <c:pt idx="294">
                  <c:v>406</c:v>
                </c:pt>
                <c:pt idx="295">
                  <c:v>405</c:v>
                </c:pt>
                <c:pt idx="296">
                  <c:v>404</c:v>
                </c:pt>
                <c:pt idx="297">
                  <c:v>403</c:v>
                </c:pt>
                <c:pt idx="298">
                  <c:v>402</c:v>
                </c:pt>
                <c:pt idx="299">
                  <c:v>401</c:v>
                </c:pt>
                <c:pt idx="300">
                  <c:v>400</c:v>
                </c:pt>
                <c:pt idx="301">
                  <c:v>399</c:v>
                </c:pt>
                <c:pt idx="302">
                  <c:v>398</c:v>
                </c:pt>
                <c:pt idx="303">
                  <c:v>397</c:v>
                </c:pt>
                <c:pt idx="304">
                  <c:v>396</c:v>
                </c:pt>
                <c:pt idx="305">
                  <c:v>395</c:v>
                </c:pt>
                <c:pt idx="306">
                  <c:v>394</c:v>
                </c:pt>
                <c:pt idx="307">
                  <c:v>393</c:v>
                </c:pt>
                <c:pt idx="308">
                  <c:v>392</c:v>
                </c:pt>
                <c:pt idx="309">
                  <c:v>391</c:v>
                </c:pt>
                <c:pt idx="310">
                  <c:v>390</c:v>
                </c:pt>
                <c:pt idx="311">
                  <c:v>389</c:v>
                </c:pt>
                <c:pt idx="312">
                  <c:v>388</c:v>
                </c:pt>
                <c:pt idx="313">
                  <c:v>387</c:v>
                </c:pt>
                <c:pt idx="314">
                  <c:v>386</c:v>
                </c:pt>
                <c:pt idx="315">
                  <c:v>385</c:v>
                </c:pt>
                <c:pt idx="316">
                  <c:v>384</c:v>
                </c:pt>
                <c:pt idx="317">
                  <c:v>383</c:v>
                </c:pt>
                <c:pt idx="318">
                  <c:v>382</c:v>
                </c:pt>
                <c:pt idx="319">
                  <c:v>381</c:v>
                </c:pt>
                <c:pt idx="320">
                  <c:v>380</c:v>
                </c:pt>
                <c:pt idx="321">
                  <c:v>379</c:v>
                </c:pt>
                <c:pt idx="322">
                  <c:v>378</c:v>
                </c:pt>
                <c:pt idx="323">
                  <c:v>377</c:v>
                </c:pt>
                <c:pt idx="324">
                  <c:v>376</c:v>
                </c:pt>
                <c:pt idx="325">
                  <c:v>375</c:v>
                </c:pt>
                <c:pt idx="326">
                  <c:v>374</c:v>
                </c:pt>
                <c:pt idx="327">
                  <c:v>373</c:v>
                </c:pt>
                <c:pt idx="328">
                  <c:v>372</c:v>
                </c:pt>
                <c:pt idx="329">
                  <c:v>371</c:v>
                </c:pt>
                <c:pt idx="330">
                  <c:v>370</c:v>
                </c:pt>
                <c:pt idx="331">
                  <c:v>369</c:v>
                </c:pt>
                <c:pt idx="332">
                  <c:v>368</c:v>
                </c:pt>
                <c:pt idx="333">
                  <c:v>367</c:v>
                </c:pt>
                <c:pt idx="334">
                  <c:v>366</c:v>
                </c:pt>
                <c:pt idx="335">
                  <c:v>365</c:v>
                </c:pt>
                <c:pt idx="336">
                  <c:v>364</c:v>
                </c:pt>
                <c:pt idx="337">
                  <c:v>363</c:v>
                </c:pt>
                <c:pt idx="338">
                  <c:v>362</c:v>
                </c:pt>
                <c:pt idx="339">
                  <c:v>361</c:v>
                </c:pt>
                <c:pt idx="340">
                  <c:v>360</c:v>
                </c:pt>
                <c:pt idx="341">
                  <c:v>359</c:v>
                </c:pt>
                <c:pt idx="342">
                  <c:v>358</c:v>
                </c:pt>
                <c:pt idx="343">
                  <c:v>357</c:v>
                </c:pt>
                <c:pt idx="344">
                  <c:v>356</c:v>
                </c:pt>
                <c:pt idx="345">
                  <c:v>355</c:v>
                </c:pt>
                <c:pt idx="346">
                  <c:v>354</c:v>
                </c:pt>
                <c:pt idx="347">
                  <c:v>353</c:v>
                </c:pt>
                <c:pt idx="348">
                  <c:v>352</c:v>
                </c:pt>
                <c:pt idx="349">
                  <c:v>351</c:v>
                </c:pt>
                <c:pt idx="350">
                  <c:v>350</c:v>
                </c:pt>
              </c:numCache>
            </c:numRef>
          </c:xVal>
          <c:yVal>
            <c:numRef>
              <c:f>Filters!$C$1:$C$351</c:f>
              <c:numCache>
                <c:formatCode>0.00E+00</c:formatCode>
                <c:ptCount val="351"/>
                <c:pt idx="0">
                  <c:v>3.41E-6</c:v>
                </c:pt>
                <c:pt idx="1">
                  <c:v>1.7999999999999999E-6</c:v>
                </c:pt>
                <c:pt idx="2">
                  <c:v>3.6799999999999999E-6</c:v>
                </c:pt>
                <c:pt idx="3">
                  <c:v>1.04E-5</c:v>
                </c:pt>
                <c:pt idx="4">
                  <c:v>1.1599999999999999E-6</c:v>
                </c:pt>
                <c:pt idx="5">
                  <c:v>6.4400000000000002E-6</c:v>
                </c:pt>
                <c:pt idx="6">
                  <c:v>3.3900000000000002E-6</c:v>
                </c:pt>
                <c:pt idx="7">
                  <c:v>1.55E-6</c:v>
                </c:pt>
                <c:pt idx="8">
                  <c:v>5.3499999999999996E-6</c:v>
                </c:pt>
                <c:pt idx="9">
                  <c:v>1.8099999999999999E-5</c:v>
                </c:pt>
                <c:pt idx="10">
                  <c:v>6.5400000000000001E-6</c:v>
                </c:pt>
                <c:pt idx="11">
                  <c:v>1.5999999999999999E-6</c:v>
                </c:pt>
                <c:pt idx="12">
                  <c:v>1.19E-5</c:v>
                </c:pt>
                <c:pt idx="13">
                  <c:v>5.5300000000000004E-6</c:v>
                </c:pt>
                <c:pt idx="14">
                  <c:v>2.7800000000000001E-6</c:v>
                </c:pt>
                <c:pt idx="15">
                  <c:v>5.1099999999999996E-7</c:v>
                </c:pt>
                <c:pt idx="16">
                  <c:v>3.6399999999999999E-6</c:v>
                </c:pt>
                <c:pt idx="17">
                  <c:v>2.0700000000000001E-6</c:v>
                </c:pt>
                <c:pt idx="18">
                  <c:v>3.9099999999999998E-6</c:v>
                </c:pt>
                <c:pt idx="19">
                  <c:v>5.5199999999999997E-6</c:v>
                </c:pt>
                <c:pt idx="20">
                  <c:v>3.6899999999999998E-6</c:v>
                </c:pt>
                <c:pt idx="21">
                  <c:v>1.8500000000000001E-6</c:v>
                </c:pt>
                <c:pt idx="22">
                  <c:v>1.1800000000000001E-5</c:v>
                </c:pt>
                <c:pt idx="23">
                  <c:v>2.6699999999999998E-6</c:v>
                </c:pt>
                <c:pt idx="24">
                  <c:v>8.5300000000000003E-8</c:v>
                </c:pt>
                <c:pt idx="25">
                  <c:v>1.5099999999999999E-6</c:v>
                </c:pt>
                <c:pt idx="26">
                  <c:v>5.9499999999999998E-6</c:v>
                </c:pt>
                <c:pt idx="27">
                  <c:v>4.4800000000000003E-6</c:v>
                </c:pt>
                <c:pt idx="28">
                  <c:v>4.5800000000000002E-6</c:v>
                </c:pt>
                <c:pt idx="29">
                  <c:v>1.81E-6</c:v>
                </c:pt>
                <c:pt idx="30">
                  <c:v>1.26E-5</c:v>
                </c:pt>
                <c:pt idx="31">
                  <c:v>4.7199999999999999E-7</c:v>
                </c:pt>
                <c:pt idx="32">
                  <c:v>3.32E-6</c:v>
                </c:pt>
                <c:pt idx="33">
                  <c:v>3.5100000000000001E-7</c:v>
                </c:pt>
                <c:pt idx="34">
                  <c:v>1.9599999999999999E-6</c:v>
                </c:pt>
                <c:pt idx="35">
                  <c:v>1.5500000000000001E-5</c:v>
                </c:pt>
                <c:pt idx="36">
                  <c:v>1.5099999999999999E-6</c:v>
                </c:pt>
                <c:pt idx="37">
                  <c:v>2.2800000000000002E-6</c:v>
                </c:pt>
                <c:pt idx="38">
                  <c:v>1.4899999999999999E-6</c:v>
                </c:pt>
                <c:pt idx="39">
                  <c:v>9.1299999999999998E-7</c:v>
                </c:pt>
                <c:pt idx="40">
                  <c:v>3.8299999999999998E-6</c:v>
                </c:pt>
                <c:pt idx="41">
                  <c:v>1.55E-6</c:v>
                </c:pt>
                <c:pt idx="42">
                  <c:v>1.8500000000000001E-6</c:v>
                </c:pt>
                <c:pt idx="43">
                  <c:v>5.8599999999999998E-6</c:v>
                </c:pt>
                <c:pt idx="44">
                  <c:v>3.32E-6</c:v>
                </c:pt>
                <c:pt idx="45">
                  <c:v>7.1399999999999996E-7</c:v>
                </c:pt>
                <c:pt idx="46">
                  <c:v>2.1600000000000001E-6</c:v>
                </c:pt>
                <c:pt idx="47">
                  <c:v>5.9000000000000003E-6</c:v>
                </c:pt>
                <c:pt idx="48">
                  <c:v>4.4999999999999998E-7</c:v>
                </c:pt>
                <c:pt idx="49">
                  <c:v>1.1599999999999999E-6</c:v>
                </c:pt>
                <c:pt idx="50">
                  <c:v>3.2100000000000002E-6</c:v>
                </c:pt>
                <c:pt idx="51">
                  <c:v>9.9999999999999995E-7</c:v>
                </c:pt>
                <c:pt idx="52">
                  <c:v>3.49E-6</c:v>
                </c:pt>
                <c:pt idx="53">
                  <c:v>8.1200000000000002E-6</c:v>
                </c:pt>
                <c:pt idx="54">
                  <c:v>2.3700000000000002E-6</c:v>
                </c:pt>
                <c:pt idx="55">
                  <c:v>4.7299999999999996E-6</c:v>
                </c:pt>
                <c:pt idx="56">
                  <c:v>5.8499999999999999E-6</c:v>
                </c:pt>
                <c:pt idx="57">
                  <c:v>1.5299999999999999E-5</c:v>
                </c:pt>
                <c:pt idx="58">
                  <c:v>2.79E-6</c:v>
                </c:pt>
                <c:pt idx="59">
                  <c:v>5.6799999999999998E-6</c:v>
                </c:pt>
                <c:pt idx="60">
                  <c:v>6.4400000000000002E-6</c:v>
                </c:pt>
                <c:pt idx="61">
                  <c:v>4.07E-6</c:v>
                </c:pt>
                <c:pt idx="62">
                  <c:v>2.6599999999999999E-6</c:v>
                </c:pt>
                <c:pt idx="63">
                  <c:v>4.5000000000000001E-6</c:v>
                </c:pt>
                <c:pt idx="64">
                  <c:v>8.0800000000000006E-6</c:v>
                </c:pt>
                <c:pt idx="65">
                  <c:v>2.6800000000000002E-6</c:v>
                </c:pt>
                <c:pt idx="66">
                  <c:v>5.6699999999999999E-6</c:v>
                </c:pt>
                <c:pt idx="67">
                  <c:v>1.0300000000000001E-6</c:v>
                </c:pt>
                <c:pt idx="68">
                  <c:v>5.5400000000000001E-7</c:v>
                </c:pt>
                <c:pt idx="69">
                  <c:v>4.1099999999999996E-6</c:v>
                </c:pt>
                <c:pt idx="70">
                  <c:v>3.98E-6</c:v>
                </c:pt>
                <c:pt idx="71">
                  <c:v>4.1099999999999996E-6</c:v>
                </c:pt>
                <c:pt idx="72">
                  <c:v>4.8199999999999996E-6</c:v>
                </c:pt>
                <c:pt idx="73">
                  <c:v>9.6600000000000007E-6</c:v>
                </c:pt>
                <c:pt idx="74">
                  <c:v>6.4699999999999999E-6</c:v>
                </c:pt>
                <c:pt idx="75">
                  <c:v>1.6700000000000001E-6</c:v>
                </c:pt>
                <c:pt idx="76">
                  <c:v>6.8199999999999999E-6</c:v>
                </c:pt>
                <c:pt idx="77">
                  <c:v>1.2099999999999999E-5</c:v>
                </c:pt>
                <c:pt idx="78">
                  <c:v>2.26E-6</c:v>
                </c:pt>
                <c:pt idx="79">
                  <c:v>6.5799999999999997E-6</c:v>
                </c:pt>
                <c:pt idx="80">
                  <c:v>2.9299999999999999E-6</c:v>
                </c:pt>
                <c:pt idx="81">
                  <c:v>1.5699999999999999E-5</c:v>
                </c:pt>
                <c:pt idx="82">
                  <c:v>3.58E-6</c:v>
                </c:pt>
                <c:pt idx="83">
                  <c:v>1.06E-5</c:v>
                </c:pt>
                <c:pt idx="84">
                  <c:v>1.1399999999999999E-5</c:v>
                </c:pt>
                <c:pt idx="85">
                  <c:v>2.3900000000000002E-5</c:v>
                </c:pt>
                <c:pt idx="86">
                  <c:v>9.91E-6</c:v>
                </c:pt>
                <c:pt idx="87">
                  <c:v>9.0299999999999999E-6</c:v>
                </c:pt>
                <c:pt idx="88">
                  <c:v>4.9000000000000002E-8</c:v>
                </c:pt>
                <c:pt idx="89">
                  <c:v>5.6699999999999999E-6</c:v>
                </c:pt>
                <c:pt idx="90">
                  <c:v>1.2500000000000001E-5</c:v>
                </c:pt>
                <c:pt idx="91">
                  <c:v>1.08E-5</c:v>
                </c:pt>
                <c:pt idx="92">
                  <c:v>1.03E-5</c:v>
                </c:pt>
                <c:pt idx="93">
                  <c:v>1.1199999999999999E-5</c:v>
                </c:pt>
                <c:pt idx="94">
                  <c:v>1.3200000000000001E-5</c:v>
                </c:pt>
                <c:pt idx="95">
                  <c:v>2.1399999999999998E-5</c:v>
                </c:pt>
                <c:pt idx="96">
                  <c:v>6.9600000000000003E-6</c:v>
                </c:pt>
                <c:pt idx="97">
                  <c:v>1.17E-5</c:v>
                </c:pt>
                <c:pt idx="98">
                  <c:v>1.4800000000000001E-5</c:v>
                </c:pt>
                <c:pt idx="99">
                  <c:v>1.5E-5</c:v>
                </c:pt>
                <c:pt idx="100">
                  <c:v>2.8999999999999998E-7</c:v>
                </c:pt>
                <c:pt idx="101">
                  <c:v>2.0599999999999999E-5</c:v>
                </c:pt>
                <c:pt idx="102">
                  <c:v>1.6500000000000001E-5</c:v>
                </c:pt>
                <c:pt idx="103">
                  <c:v>7.7300000000000005E-6</c:v>
                </c:pt>
                <c:pt idx="104">
                  <c:v>2.0599999999999999E-5</c:v>
                </c:pt>
                <c:pt idx="105">
                  <c:v>9.1099999999999992E-6</c:v>
                </c:pt>
                <c:pt idx="106">
                  <c:v>2.3499999999999999E-5</c:v>
                </c:pt>
                <c:pt idx="107">
                  <c:v>2.26E-5</c:v>
                </c:pt>
                <c:pt idx="108">
                  <c:v>1.8600000000000001E-5</c:v>
                </c:pt>
                <c:pt idx="109">
                  <c:v>2.4499999999999999E-5</c:v>
                </c:pt>
                <c:pt idx="110">
                  <c:v>2.5299999999999998E-5</c:v>
                </c:pt>
                <c:pt idx="111">
                  <c:v>5.2299999999999999E-6</c:v>
                </c:pt>
                <c:pt idx="112">
                  <c:v>2.09E-5</c:v>
                </c:pt>
                <c:pt idx="113">
                  <c:v>3.1999999999999999E-5</c:v>
                </c:pt>
                <c:pt idx="114">
                  <c:v>6.2400000000000004E-6</c:v>
                </c:pt>
                <c:pt idx="115">
                  <c:v>1.77E-5</c:v>
                </c:pt>
                <c:pt idx="116">
                  <c:v>2.26E-5</c:v>
                </c:pt>
                <c:pt idx="117">
                  <c:v>5.7300000000000002E-6</c:v>
                </c:pt>
                <c:pt idx="118">
                  <c:v>1.9899999999999999E-5</c:v>
                </c:pt>
                <c:pt idx="119">
                  <c:v>2.3300000000000001E-5</c:v>
                </c:pt>
                <c:pt idx="120">
                  <c:v>8.1899999999999995E-6</c:v>
                </c:pt>
                <c:pt idx="121">
                  <c:v>2.7100000000000001E-5</c:v>
                </c:pt>
                <c:pt idx="122">
                  <c:v>1.13E-5</c:v>
                </c:pt>
                <c:pt idx="123">
                  <c:v>2.4600000000000002E-6</c:v>
                </c:pt>
                <c:pt idx="124">
                  <c:v>1.27E-5</c:v>
                </c:pt>
                <c:pt idx="125">
                  <c:v>1.29E-5</c:v>
                </c:pt>
                <c:pt idx="126">
                  <c:v>1.3699999999999999E-5</c:v>
                </c:pt>
                <c:pt idx="127">
                  <c:v>1.66E-5</c:v>
                </c:pt>
                <c:pt idx="128">
                  <c:v>2.1800000000000001E-5</c:v>
                </c:pt>
                <c:pt idx="129">
                  <c:v>1.42E-5</c:v>
                </c:pt>
                <c:pt idx="130">
                  <c:v>5.4299999999999997E-6</c:v>
                </c:pt>
                <c:pt idx="131">
                  <c:v>9.2699999999999993E-6</c:v>
                </c:pt>
                <c:pt idx="132">
                  <c:v>2.7800000000000001E-5</c:v>
                </c:pt>
                <c:pt idx="133">
                  <c:v>8.6000000000000007E-6</c:v>
                </c:pt>
                <c:pt idx="134">
                  <c:v>2.1699999999999999E-5</c:v>
                </c:pt>
                <c:pt idx="135">
                  <c:v>1.7799999999999999E-5</c:v>
                </c:pt>
                <c:pt idx="136">
                  <c:v>2.8200000000000001E-5</c:v>
                </c:pt>
                <c:pt idx="137">
                  <c:v>2.8900000000000001E-5</c:v>
                </c:pt>
                <c:pt idx="138">
                  <c:v>3.7100000000000001E-5</c:v>
                </c:pt>
                <c:pt idx="139">
                  <c:v>5.2599999999999998E-5</c:v>
                </c:pt>
                <c:pt idx="140">
                  <c:v>5.7500000000000002E-5</c:v>
                </c:pt>
                <c:pt idx="141">
                  <c:v>7.9300000000000003E-5</c:v>
                </c:pt>
                <c:pt idx="142">
                  <c:v>1.17E-4</c:v>
                </c:pt>
                <c:pt idx="143">
                  <c:v>1.6000000000000001E-4</c:v>
                </c:pt>
                <c:pt idx="144">
                  <c:v>2.1599999999999999E-4</c:v>
                </c:pt>
                <c:pt idx="145">
                  <c:v>2.7300000000000002E-4</c:v>
                </c:pt>
                <c:pt idx="146">
                  <c:v>2.8899999999999998E-4</c:v>
                </c:pt>
                <c:pt idx="147">
                  <c:v>2.6800000000000001E-4</c:v>
                </c:pt>
                <c:pt idx="148">
                  <c:v>2.13E-4</c:v>
                </c:pt>
                <c:pt idx="149">
                  <c:v>1.66E-4</c:v>
                </c:pt>
                <c:pt idx="150">
                  <c:v>1.1400000000000001E-4</c:v>
                </c:pt>
                <c:pt idx="151">
                  <c:v>9.3300000000000005E-5</c:v>
                </c:pt>
                <c:pt idx="152">
                  <c:v>6.19E-5</c:v>
                </c:pt>
                <c:pt idx="153">
                  <c:v>3.6000000000000001E-5</c:v>
                </c:pt>
                <c:pt idx="154">
                  <c:v>3.29E-5</c:v>
                </c:pt>
                <c:pt idx="155">
                  <c:v>3.0700000000000001E-5</c:v>
                </c:pt>
                <c:pt idx="156">
                  <c:v>2.2900000000000001E-5</c:v>
                </c:pt>
                <c:pt idx="157">
                  <c:v>1.33E-5</c:v>
                </c:pt>
                <c:pt idx="158">
                  <c:v>1.9199999999999999E-5</c:v>
                </c:pt>
                <c:pt idx="159">
                  <c:v>1.1199999999999999E-5</c:v>
                </c:pt>
                <c:pt idx="160">
                  <c:v>8.7299999999999994E-6</c:v>
                </c:pt>
                <c:pt idx="161">
                  <c:v>1.5299999999999999E-5</c:v>
                </c:pt>
                <c:pt idx="162">
                  <c:v>1.0900000000000001E-5</c:v>
                </c:pt>
                <c:pt idx="163">
                  <c:v>4.8500000000000002E-6</c:v>
                </c:pt>
                <c:pt idx="164">
                  <c:v>1.43E-5</c:v>
                </c:pt>
                <c:pt idx="165">
                  <c:v>1.27E-5</c:v>
                </c:pt>
                <c:pt idx="166">
                  <c:v>6.3400000000000003E-6</c:v>
                </c:pt>
                <c:pt idx="167">
                  <c:v>1.22E-5</c:v>
                </c:pt>
                <c:pt idx="168">
                  <c:v>9.9599999999999995E-6</c:v>
                </c:pt>
                <c:pt idx="169">
                  <c:v>5.9900000000000002E-6</c:v>
                </c:pt>
                <c:pt idx="170">
                  <c:v>9.8500000000000006E-6</c:v>
                </c:pt>
                <c:pt idx="171">
                  <c:v>7.3200000000000002E-6</c:v>
                </c:pt>
                <c:pt idx="172">
                  <c:v>6.55E-6</c:v>
                </c:pt>
                <c:pt idx="173">
                  <c:v>1.0499999999999999E-5</c:v>
                </c:pt>
                <c:pt idx="174">
                  <c:v>6.1399999999999997E-6</c:v>
                </c:pt>
                <c:pt idx="175">
                  <c:v>1.4100000000000001E-5</c:v>
                </c:pt>
                <c:pt idx="176">
                  <c:v>7.0600000000000002E-6</c:v>
                </c:pt>
                <c:pt idx="177">
                  <c:v>8.3799999999999994E-6</c:v>
                </c:pt>
                <c:pt idx="178">
                  <c:v>7.1999999999999997E-6</c:v>
                </c:pt>
                <c:pt idx="179">
                  <c:v>8.5199999999999997E-6</c:v>
                </c:pt>
                <c:pt idx="180">
                  <c:v>1.0900000000000001E-5</c:v>
                </c:pt>
                <c:pt idx="181">
                  <c:v>1.22E-5</c:v>
                </c:pt>
                <c:pt idx="182">
                  <c:v>7.7400000000000004E-6</c:v>
                </c:pt>
                <c:pt idx="183">
                  <c:v>1.7200000000000001E-5</c:v>
                </c:pt>
                <c:pt idx="184">
                  <c:v>8.85E-6</c:v>
                </c:pt>
                <c:pt idx="185">
                  <c:v>1.36E-5</c:v>
                </c:pt>
                <c:pt idx="186">
                  <c:v>2.72E-5</c:v>
                </c:pt>
                <c:pt idx="187">
                  <c:v>1.49E-5</c:v>
                </c:pt>
                <c:pt idx="188">
                  <c:v>2.4000000000000001E-5</c:v>
                </c:pt>
                <c:pt idx="189">
                  <c:v>2.7100000000000001E-5</c:v>
                </c:pt>
                <c:pt idx="190">
                  <c:v>2.8200000000000001E-5</c:v>
                </c:pt>
                <c:pt idx="191">
                  <c:v>3.5200000000000002E-5</c:v>
                </c:pt>
                <c:pt idx="192">
                  <c:v>4.4400000000000002E-5</c:v>
                </c:pt>
                <c:pt idx="193">
                  <c:v>5.3100000000000003E-5</c:v>
                </c:pt>
                <c:pt idx="194">
                  <c:v>7.8300000000000006E-5</c:v>
                </c:pt>
                <c:pt idx="195">
                  <c:v>8.7800000000000006E-5</c:v>
                </c:pt>
                <c:pt idx="196">
                  <c:v>1E-4</c:v>
                </c:pt>
                <c:pt idx="197">
                  <c:v>1.08E-4</c:v>
                </c:pt>
                <c:pt idx="198">
                  <c:v>1.4200000000000001E-4</c:v>
                </c:pt>
                <c:pt idx="199">
                  <c:v>1.7799999999999999E-4</c:v>
                </c:pt>
                <c:pt idx="200">
                  <c:v>2.0799999999999999E-4</c:v>
                </c:pt>
                <c:pt idx="201">
                  <c:v>2.5099999999999998E-4</c:v>
                </c:pt>
                <c:pt idx="202">
                  <c:v>2.9700000000000001E-4</c:v>
                </c:pt>
                <c:pt idx="203">
                  <c:v>3.5199999999999999E-4</c:v>
                </c:pt>
                <c:pt idx="204">
                  <c:v>4.1300000000000001E-4</c:v>
                </c:pt>
                <c:pt idx="205">
                  <c:v>4.7199999999999998E-4</c:v>
                </c:pt>
                <c:pt idx="206">
                  <c:v>5.5099999999999995E-4</c:v>
                </c:pt>
                <c:pt idx="207">
                  <c:v>6.2E-4</c:v>
                </c:pt>
                <c:pt idx="208">
                  <c:v>6.8999999999999997E-4</c:v>
                </c:pt>
                <c:pt idx="209">
                  <c:v>7.8100000000000001E-4</c:v>
                </c:pt>
                <c:pt idx="210">
                  <c:v>8.6399999999999997E-4</c:v>
                </c:pt>
                <c:pt idx="211">
                  <c:v>9.7099999999999997E-4</c:v>
                </c:pt>
                <c:pt idx="212" formatCode="General">
                  <c:v>1.07E-3</c:v>
                </c:pt>
                <c:pt idx="213" formatCode="General">
                  <c:v>1.1800000000000001E-3</c:v>
                </c:pt>
                <c:pt idx="214" formatCode="General">
                  <c:v>1.33E-3</c:v>
                </c:pt>
                <c:pt idx="215" formatCode="General">
                  <c:v>1.49E-3</c:v>
                </c:pt>
                <c:pt idx="216" formatCode="General">
                  <c:v>1.66E-3</c:v>
                </c:pt>
                <c:pt idx="217" formatCode="General">
                  <c:v>1.91E-3</c:v>
                </c:pt>
                <c:pt idx="218" formatCode="General">
                  <c:v>2.16E-3</c:v>
                </c:pt>
                <c:pt idx="219" formatCode="General">
                  <c:v>2.47E-3</c:v>
                </c:pt>
                <c:pt idx="220" formatCode="General">
                  <c:v>2.8400000000000001E-3</c:v>
                </c:pt>
                <c:pt idx="221" formatCode="General">
                  <c:v>3.29E-3</c:v>
                </c:pt>
                <c:pt idx="222" formatCode="General">
                  <c:v>3.8400000000000001E-3</c:v>
                </c:pt>
                <c:pt idx="223" formatCode="General">
                  <c:v>4.4600000000000004E-3</c:v>
                </c:pt>
                <c:pt idx="224" formatCode="General">
                  <c:v>5.2399999999999999E-3</c:v>
                </c:pt>
                <c:pt idx="225" formatCode="General">
                  <c:v>6.1900000000000002E-3</c:v>
                </c:pt>
                <c:pt idx="226" formatCode="General">
                  <c:v>7.4000000000000003E-3</c:v>
                </c:pt>
                <c:pt idx="227" formatCode="General">
                  <c:v>8.8800000000000007E-3</c:v>
                </c:pt>
                <c:pt idx="228" formatCode="General">
                  <c:v>1.082E-2</c:v>
                </c:pt>
                <c:pt idx="229" formatCode="General">
                  <c:v>1.325E-2</c:v>
                </c:pt>
                <c:pt idx="230" formatCode="General">
                  <c:v>1.6500000000000001E-2</c:v>
                </c:pt>
                <c:pt idx="231" formatCode="General">
                  <c:v>2.0889999999999999E-2</c:v>
                </c:pt>
                <c:pt idx="232" formatCode="General">
                  <c:v>2.6780000000000002E-2</c:v>
                </c:pt>
                <c:pt idx="233" formatCode="General">
                  <c:v>3.524E-2</c:v>
                </c:pt>
                <c:pt idx="234" formatCode="General">
                  <c:v>4.7320000000000001E-2</c:v>
                </c:pt>
                <c:pt idx="235" formatCode="General">
                  <c:v>6.5070000000000003E-2</c:v>
                </c:pt>
                <c:pt idx="236" formatCode="General">
                  <c:v>9.1590000000000005E-2</c:v>
                </c:pt>
                <c:pt idx="237" formatCode="General">
                  <c:v>0.13277</c:v>
                </c:pt>
                <c:pt idx="238" formatCode="General">
                  <c:v>0.20030999999999999</c:v>
                </c:pt>
                <c:pt idx="239" formatCode="General">
                  <c:v>0.31452999999999998</c:v>
                </c:pt>
                <c:pt idx="240" formatCode="General">
                  <c:v>0.51998</c:v>
                </c:pt>
                <c:pt idx="241" formatCode="General">
                  <c:v>0.90698000000000001</c:v>
                </c:pt>
                <c:pt idx="242" formatCode="General">
                  <c:v>1.68588</c:v>
                </c:pt>
                <c:pt idx="243" formatCode="General">
                  <c:v>3.34185</c:v>
                </c:pt>
                <c:pt idx="244" formatCode="General">
                  <c:v>6.7679600000000004</c:v>
                </c:pt>
                <c:pt idx="245" formatCode="General">
                  <c:v>13.331619999999999</c:v>
                </c:pt>
                <c:pt idx="246" formatCode="General">
                  <c:v>23.37283</c:v>
                </c:pt>
                <c:pt idx="247" formatCode="General">
                  <c:v>34.53304</c:v>
                </c:pt>
                <c:pt idx="248" formatCode="General">
                  <c:v>43.208649999999999</c:v>
                </c:pt>
                <c:pt idx="249" formatCode="General">
                  <c:v>47.836770000000001</c:v>
                </c:pt>
                <c:pt idx="250" formatCode="General">
                  <c:v>49.575360000000003</c:v>
                </c:pt>
                <c:pt idx="251" formatCode="General">
                  <c:v>49.988990000000001</c:v>
                </c:pt>
                <c:pt idx="252" formatCode="General">
                  <c:v>50.122280000000003</c:v>
                </c:pt>
                <c:pt idx="253" formatCode="General">
                  <c:v>50.031509999999997</c:v>
                </c:pt>
                <c:pt idx="254" formatCode="General">
                  <c:v>49.016860000000001</c:v>
                </c:pt>
                <c:pt idx="255" formatCode="General">
                  <c:v>43.046700000000001</c:v>
                </c:pt>
                <c:pt idx="256" formatCode="General">
                  <c:v>31.107690000000002</c:v>
                </c:pt>
                <c:pt idx="257" formatCode="General">
                  <c:v>17.968779999999999</c:v>
                </c:pt>
                <c:pt idx="258" formatCode="General">
                  <c:v>8.4850700000000003</c:v>
                </c:pt>
                <c:pt idx="259" formatCode="General">
                  <c:v>3.66791</c:v>
                </c:pt>
                <c:pt idx="260" formatCode="General">
                  <c:v>1.6549100000000001</c:v>
                </c:pt>
                <c:pt idx="261" formatCode="General">
                  <c:v>0.80825999999999998</c:v>
                </c:pt>
                <c:pt idx="262" formatCode="General">
                  <c:v>0.42598000000000003</c:v>
                </c:pt>
                <c:pt idx="263" formatCode="General">
                  <c:v>0.23962</c:v>
                </c:pt>
                <c:pt idx="264" formatCode="General">
                  <c:v>0.14280000000000001</c:v>
                </c:pt>
                <c:pt idx="265" formatCode="General">
                  <c:v>8.9380000000000001E-2</c:v>
                </c:pt>
                <c:pt idx="266" formatCode="General">
                  <c:v>5.8049999999999997E-2</c:v>
                </c:pt>
                <c:pt idx="267" formatCode="General">
                  <c:v>3.9129999999999998E-2</c:v>
                </c:pt>
                <c:pt idx="268" formatCode="General">
                  <c:v>2.717E-2</c:v>
                </c:pt>
                <c:pt idx="269" formatCode="General">
                  <c:v>1.934E-2</c:v>
                </c:pt>
                <c:pt idx="270" formatCode="General">
                  <c:v>1.423E-2</c:v>
                </c:pt>
                <c:pt idx="271" formatCode="General">
                  <c:v>1.06E-2</c:v>
                </c:pt>
                <c:pt idx="272" formatCode="General">
                  <c:v>8.1300000000000001E-3</c:v>
                </c:pt>
                <c:pt idx="273" formatCode="General">
                  <c:v>6.3E-3</c:v>
                </c:pt>
                <c:pt idx="274" formatCode="General">
                  <c:v>5.0200000000000002E-3</c:v>
                </c:pt>
                <c:pt idx="275" formatCode="General">
                  <c:v>4.0499999999999998E-3</c:v>
                </c:pt>
                <c:pt idx="276" formatCode="General">
                  <c:v>3.32E-3</c:v>
                </c:pt>
                <c:pt idx="277" formatCode="General">
                  <c:v>2.7200000000000002E-3</c:v>
                </c:pt>
                <c:pt idx="278" formatCode="General">
                  <c:v>2.2499999999999998E-3</c:v>
                </c:pt>
                <c:pt idx="279" formatCode="General">
                  <c:v>1.8600000000000001E-3</c:v>
                </c:pt>
                <c:pt idx="280" formatCode="General">
                  <c:v>1.5299999999999999E-3</c:v>
                </c:pt>
                <c:pt idx="281" formatCode="General">
                  <c:v>1.23E-3</c:v>
                </c:pt>
                <c:pt idx="282" formatCode="General">
                  <c:v>1.0399999999999999E-3</c:v>
                </c:pt>
                <c:pt idx="283">
                  <c:v>8.0400000000000003E-4</c:v>
                </c:pt>
                <c:pt idx="284">
                  <c:v>6.3000000000000003E-4</c:v>
                </c:pt>
                <c:pt idx="285">
                  <c:v>4.6999999999999999E-4</c:v>
                </c:pt>
                <c:pt idx="286">
                  <c:v>3.5799999999999997E-4</c:v>
                </c:pt>
                <c:pt idx="287">
                  <c:v>2.8600000000000001E-4</c:v>
                </c:pt>
                <c:pt idx="288">
                  <c:v>2.1900000000000001E-4</c:v>
                </c:pt>
                <c:pt idx="289">
                  <c:v>1.44E-4</c:v>
                </c:pt>
                <c:pt idx="290">
                  <c:v>1.3300000000000001E-4</c:v>
                </c:pt>
                <c:pt idx="291">
                  <c:v>1.0900000000000001E-4</c:v>
                </c:pt>
                <c:pt idx="292">
                  <c:v>7.9900000000000004E-5</c:v>
                </c:pt>
                <c:pt idx="293">
                  <c:v>5.4700000000000001E-5</c:v>
                </c:pt>
                <c:pt idx="294">
                  <c:v>5.49E-5</c:v>
                </c:pt>
                <c:pt idx="295">
                  <c:v>4.8900000000000003E-5</c:v>
                </c:pt>
                <c:pt idx="296">
                  <c:v>3.9900000000000001E-5</c:v>
                </c:pt>
                <c:pt idx="297">
                  <c:v>3.3099999999999998E-5</c:v>
                </c:pt>
                <c:pt idx="298">
                  <c:v>1.95E-5</c:v>
                </c:pt>
                <c:pt idx="299">
                  <c:v>2.9099999999999999E-5</c:v>
                </c:pt>
                <c:pt idx="300">
                  <c:v>2.1800000000000001E-5</c:v>
                </c:pt>
                <c:pt idx="301">
                  <c:v>1.5099999999999999E-5</c:v>
                </c:pt>
                <c:pt idx="302">
                  <c:v>1.77E-5</c:v>
                </c:pt>
                <c:pt idx="303">
                  <c:v>1.6699999999999999E-5</c:v>
                </c:pt>
                <c:pt idx="304">
                  <c:v>2.16E-5</c:v>
                </c:pt>
                <c:pt idx="305">
                  <c:v>1.4E-5</c:v>
                </c:pt>
                <c:pt idx="306">
                  <c:v>2.1399999999999998E-5</c:v>
                </c:pt>
                <c:pt idx="307">
                  <c:v>2.37E-5</c:v>
                </c:pt>
                <c:pt idx="308">
                  <c:v>1.5400000000000002E-5</c:v>
                </c:pt>
                <c:pt idx="309">
                  <c:v>3.2400000000000001E-5</c:v>
                </c:pt>
                <c:pt idx="310">
                  <c:v>3.1099999999999997E-5</c:v>
                </c:pt>
                <c:pt idx="311">
                  <c:v>4.5000000000000003E-5</c:v>
                </c:pt>
                <c:pt idx="312">
                  <c:v>5.5500000000000001E-5</c:v>
                </c:pt>
                <c:pt idx="313">
                  <c:v>7.64E-5</c:v>
                </c:pt>
                <c:pt idx="314">
                  <c:v>1.4300000000000001E-4</c:v>
                </c:pt>
                <c:pt idx="315">
                  <c:v>2.6400000000000002E-4</c:v>
                </c:pt>
                <c:pt idx="316">
                  <c:v>3.39E-4</c:v>
                </c:pt>
                <c:pt idx="317">
                  <c:v>2.8400000000000002E-4</c:v>
                </c:pt>
                <c:pt idx="318">
                  <c:v>1.73E-4</c:v>
                </c:pt>
                <c:pt idx="319">
                  <c:v>8.3200000000000003E-5</c:v>
                </c:pt>
                <c:pt idx="320">
                  <c:v>4.99E-5</c:v>
                </c:pt>
                <c:pt idx="321">
                  <c:v>4.2400000000000001E-5</c:v>
                </c:pt>
                <c:pt idx="322">
                  <c:v>2.97E-5</c:v>
                </c:pt>
                <c:pt idx="323">
                  <c:v>2.7900000000000001E-5</c:v>
                </c:pt>
                <c:pt idx="324">
                  <c:v>2.23E-5</c:v>
                </c:pt>
                <c:pt idx="325">
                  <c:v>2.8099999999999999E-5</c:v>
                </c:pt>
                <c:pt idx="326">
                  <c:v>1.0699999999999999E-6</c:v>
                </c:pt>
                <c:pt idx="327">
                  <c:v>1.5500000000000001E-5</c:v>
                </c:pt>
                <c:pt idx="328">
                  <c:v>3.1600000000000002E-5</c:v>
                </c:pt>
                <c:pt idx="329">
                  <c:v>2.7100000000000001E-5</c:v>
                </c:pt>
                <c:pt idx="330">
                  <c:v>2.69E-5</c:v>
                </c:pt>
                <c:pt idx="331">
                  <c:v>1.6500000000000001E-5</c:v>
                </c:pt>
                <c:pt idx="332">
                  <c:v>4.3600000000000003E-5</c:v>
                </c:pt>
                <c:pt idx="333">
                  <c:v>6.1099999999999994E-5</c:v>
                </c:pt>
                <c:pt idx="334">
                  <c:v>7.8300000000000006E-5</c:v>
                </c:pt>
                <c:pt idx="335">
                  <c:v>6.9800000000000003E-5</c:v>
                </c:pt>
                <c:pt idx="336">
                  <c:v>9.6199999999999994E-5</c:v>
                </c:pt>
                <c:pt idx="337">
                  <c:v>1.1E-4</c:v>
                </c:pt>
                <c:pt idx="338">
                  <c:v>1.08E-4</c:v>
                </c:pt>
                <c:pt idx="339">
                  <c:v>1.27E-4</c:v>
                </c:pt>
                <c:pt idx="340">
                  <c:v>1.2400000000000001E-4</c:v>
                </c:pt>
                <c:pt idx="341">
                  <c:v>1.25E-4</c:v>
                </c:pt>
                <c:pt idx="342">
                  <c:v>1.2899999999999999E-4</c:v>
                </c:pt>
                <c:pt idx="343">
                  <c:v>1.15E-4</c:v>
                </c:pt>
                <c:pt idx="344">
                  <c:v>1.1900000000000001E-4</c:v>
                </c:pt>
                <c:pt idx="345">
                  <c:v>1.26E-4</c:v>
                </c:pt>
                <c:pt idx="346">
                  <c:v>1.11E-4</c:v>
                </c:pt>
                <c:pt idx="347">
                  <c:v>1.15E-4</c:v>
                </c:pt>
                <c:pt idx="348">
                  <c:v>9.8400000000000007E-5</c:v>
                </c:pt>
                <c:pt idx="349">
                  <c:v>1.26E-4</c:v>
                </c:pt>
                <c:pt idx="350">
                  <c:v>1.17E-4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1-512E-4F40-87DD-78DD71ACAFFA}"/>
            </c:ext>
          </c:extLst>
        </c:ser>
        <c:ser>
          <c:idx val="2"/>
          <c:order val="2"/>
          <c:spPr>
            <a:ln w="19050" cap="rnd">
              <a:solidFill>
                <a:schemeClr val="accent3"/>
              </a:solidFill>
              <a:round/>
            </a:ln>
            <a:effectLst/>
          </c:spPr>
          <c:marker>
            <c:symbol val="none"/>
          </c:marker>
          <c:xVal>
            <c:numRef>
              <c:f>Filters!$A$1:$A$351</c:f>
              <c:numCache>
                <c:formatCode>General</c:formatCode>
                <c:ptCount val="351"/>
                <c:pt idx="0">
                  <c:v>700</c:v>
                </c:pt>
                <c:pt idx="1">
                  <c:v>699</c:v>
                </c:pt>
                <c:pt idx="2">
                  <c:v>698</c:v>
                </c:pt>
                <c:pt idx="3">
                  <c:v>697</c:v>
                </c:pt>
                <c:pt idx="4">
                  <c:v>696</c:v>
                </c:pt>
                <c:pt idx="5">
                  <c:v>695</c:v>
                </c:pt>
                <c:pt idx="6">
                  <c:v>694</c:v>
                </c:pt>
                <c:pt idx="7">
                  <c:v>693</c:v>
                </c:pt>
                <c:pt idx="8">
                  <c:v>692</c:v>
                </c:pt>
                <c:pt idx="9">
                  <c:v>691</c:v>
                </c:pt>
                <c:pt idx="10">
                  <c:v>690</c:v>
                </c:pt>
                <c:pt idx="11">
                  <c:v>689</c:v>
                </c:pt>
                <c:pt idx="12">
                  <c:v>688</c:v>
                </c:pt>
                <c:pt idx="13">
                  <c:v>687</c:v>
                </c:pt>
                <c:pt idx="14">
                  <c:v>686</c:v>
                </c:pt>
                <c:pt idx="15">
                  <c:v>685</c:v>
                </c:pt>
                <c:pt idx="16">
                  <c:v>684</c:v>
                </c:pt>
                <c:pt idx="17">
                  <c:v>683</c:v>
                </c:pt>
                <c:pt idx="18">
                  <c:v>682</c:v>
                </c:pt>
                <c:pt idx="19">
                  <c:v>681</c:v>
                </c:pt>
                <c:pt idx="20">
                  <c:v>680</c:v>
                </c:pt>
                <c:pt idx="21">
                  <c:v>679</c:v>
                </c:pt>
                <c:pt idx="22">
                  <c:v>678</c:v>
                </c:pt>
                <c:pt idx="23">
                  <c:v>677</c:v>
                </c:pt>
                <c:pt idx="24">
                  <c:v>676</c:v>
                </c:pt>
                <c:pt idx="25">
                  <c:v>675</c:v>
                </c:pt>
                <c:pt idx="26">
                  <c:v>674</c:v>
                </c:pt>
                <c:pt idx="27">
                  <c:v>673</c:v>
                </c:pt>
                <c:pt idx="28">
                  <c:v>672</c:v>
                </c:pt>
                <c:pt idx="29">
                  <c:v>671</c:v>
                </c:pt>
                <c:pt idx="30">
                  <c:v>670</c:v>
                </c:pt>
                <c:pt idx="31">
                  <c:v>669</c:v>
                </c:pt>
                <c:pt idx="32">
                  <c:v>668</c:v>
                </c:pt>
                <c:pt idx="33">
                  <c:v>667</c:v>
                </c:pt>
                <c:pt idx="34">
                  <c:v>666</c:v>
                </c:pt>
                <c:pt idx="35">
                  <c:v>665</c:v>
                </c:pt>
                <c:pt idx="36">
                  <c:v>664</c:v>
                </c:pt>
                <c:pt idx="37">
                  <c:v>663</c:v>
                </c:pt>
                <c:pt idx="38">
                  <c:v>662</c:v>
                </c:pt>
                <c:pt idx="39">
                  <c:v>661</c:v>
                </c:pt>
                <c:pt idx="40">
                  <c:v>660</c:v>
                </c:pt>
                <c:pt idx="41">
                  <c:v>659</c:v>
                </c:pt>
                <c:pt idx="42">
                  <c:v>658</c:v>
                </c:pt>
                <c:pt idx="43">
                  <c:v>657</c:v>
                </c:pt>
                <c:pt idx="44">
                  <c:v>656</c:v>
                </c:pt>
                <c:pt idx="45">
                  <c:v>655</c:v>
                </c:pt>
                <c:pt idx="46">
                  <c:v>654</c:v>
                </c:pt>
                <c:pt idx="47">
                  <c:v>653</c:v>
                </c:pt>
                <c:pt idx="48">
                  <c:v>652</c:v>
                </c:pt>
                <c:pt idx="49">
                  <c:v>651</c:v>
                </c:pt>
                <c:pt idx="50">
                  <c:v>650</c:v>
                </c:pt>
                <c:pt idx="51">
                  <c:v>649</c:v>
                </c:pt>
                <c:pt idx="52">
                  <c:v>648</c:v>
                </c:pt>
                <c:pt idx="53">
                  <c:v>647</c:v>
                </c:pt>
                <c:pt idx="54">
                  <c:v>646</c:v>
                </c:pt>
                <c:pt idx="55">
                  <c:v>645</c:v>
                </c:pt>
                <c:pt idx="56">
                  <c:v>644</c:v>
                </c:pt>
                <c:pt idx="57">
                  <c:v>643</c:v>
                </c:pt>
                <c:pt idx="58">
                  <c:v>642</c:v>
                </c:pt>
                <c:pt idx="59">
                  <c:v>641</c:v>
                </c:pt>
                <c:pt idx="60">
                  <c:v>640</c:v>
                </c:pt>
                <c:pt idx="61">
                  <c:v>639</c:v>
                </c:pt>
                <c:pt idx="62">
                  <c:v>638</c:v>
                </c:pt>
                <c:pt idx="63">
                  <c:v>637</c:v>
                </c:pt>
                <c:pt idx="64">
                  <c:v>636</c:v>
                </c:pt>
                <c:pt idx="65">
                  <c:v>635</c:v>
                </c:pt>
                <c:pt idx="66">
                  <c:v>634</c:v>
                </c:pt>
                <c:pt idx="67">
                  <c:v>633</c:v>
                </c:pt>
                <c:pt idx="68">
                  <c:v>632</c:v>
                </c:pt>
                <c:pt idx="69">
                  <c:v>631</c:v>
                </c:pt>
                <c:pt idx="70">
                  <c:v>630</c:v>
                </c:pt>
                <c:pt idx="71">
                  <c:v>629</c:v>
                </c:pt>
                <c:pt idx="72">
                  <c:v>628</c:v>
                </c:pt>
                <c:pt idx="73">
                  <c:v>627</c:v>
                </c:pt>
                <c:pt idx="74">
                  <c:v>626</c:v>
                </c:pt>
                <c:pt idx="75">
                  <c:v>625</c:v>
                </c:pt>
                <c:pt idx="76">
                  <c:v>624</c:v>
                </c:pt>
                <c:pt idx="77">
                  <c:v>623</c:v>
                </c:pt>
                <c:pt idx="78">
                  <c:v>622</c:v>
                </c:pt>
                <c:pt idx="79">
                  <c:v>621</c:v>
                </c:pt>
                <c:pt idx="80">
                  <c:v>620</c:v>
                </c:pt>
                <c:pt idx="81">
                  <c:v>619</c:v>
                </c:pt>
                <c:pt idx="82">
                  <c:v>618</c:v>
                </c:pt>
                <c:pt idx="83">
                  <c:v>617</c:v>
                </c:pt>
                <c:pt idx="84">
                  <c:v>616</c:v>
                </c:pt>
                <c:pt idx="85">
                  <c:v>615</c:v>
                </c:pt>
                <c:pt idx="86">
                  <c:v>614</c:v>
                </c:pt>
                <c:pt idx="87">
                  <c:v>613</c:v>
                </c:pt>
                <c:pt idx="88">
                  <c:v>612</c:v>
                </c:pt>
                <c:pt idx="89">
                  <c:v>611</c:v>
                </c:pt>
                <c:pt idx="90">
                  <c:v>610</c:v>
                </c:pt>
                <c:pt idx="91">
                  <c:v>609</c:v>
                </c:pt>
                <c:pt idx="92">
                  <c:v>608</c:v>
                </c:pt>
                <c:pt idx="93">
                  <c:v>607</c:v>
                </c:pt>
                <c:pt idx="94">
                  <c:v>606</c:v>
                </c:pt>
                <c:pt idx="95">
                  <c:v>605</c:v>
                </c:pt>
                <c:pt idx="96">
                  <c:v>604</c:v>
                </c:pt>
                <c:pt idx="97">
                  <c:v>603</c:v>
                </c:pt>
                <c:pt idx="98">
                  <c:v>602</c:v>
                </c:pt>
                <c:pt idx="99">
                  <c:v>601</c:v>
                </c:pt>
                <c:pt idx="100">
                  <c:v>600</c:v>
                </c:pt>
                <c:pt idx="101">
                  <c:v>599</c:v>
                </c:pt>
                <c:pt idx="102">
                  <c:v>598</c:v>
                </c:pt>
                <c:pt idx="103">
                  <c:v>597</c:v>
                </c:pt>
                <c:pt idx="104">
                  <c:v>596</c:v>
                </c:pt>
                <c:pt idx="105">
                  <c:v>595</c:v>
                </c:pt>
                <c:pt idx="106">
                  <c:v>594</c:v>
                </c:pt>
                <c:pt idx="107">
                  <c:v>593</c:v>
                </c:pt>
                <c:pt idx="108">
                  <c:v>592</c:v>
                </c:pt>
                <c:pt idx="109">
                  <c:v>591</c:v>
                </c:pt>
                <c:pt idx="110">
                  <c:v>590</c:v>
                </c:pt>
                <c:pt idx="111">
                  <c:v>589</c:v>
                </c:pt>
                <c:pt idx="112">
                  <c:v>588</c:v>
                </c:pt>
                <c:pt idx="113">
                  <c:v>587</c:v>
                </c:pt>
                <c:pt idx="114">
                  <c:v>586</c:v>
                </c:pt>
                <c:pt idx="115">
                  <c:v>585</c:v>
                </c:pt>
                <c:pt idx="116">
                  <c:v>584</c:v>
                </c:pt>
                <c:pt idx="117">
                  <c:v>583</c:v>
                </c:pt>
                <c:pt idx="118">
                  <c:v>582</c:v>
                </c:pt>
                <c:pt idx="119">
                  <c:v>581</c:v>
                </c:pt>
                <c:pt idx="120">
                  <c:v>580</c:v>
                </c:pt>
                <c:pt idx="121">
                  <c:v>579</c:v>
                </c:pt>
                <c:pt idx="122">
                  <c:v>578</c:v>
                </c:pt>
                <c:pt idx="123">
                  <c:v>577</c:v>
                </c:pt>
                <c:pt idx="124">
                  <c:v>576</c:v>
                </c:pt>
                <c:pt idx="125">
                  <c:v>575</c:v>
                </c:pt>
                <c:pt idx="126">
                  <c:v>574</c:v>
                </c:pt>
                <c:pt idx="127">
                  <c:v>573</c:v>
                </c:pt>
                <c:pt idx="128">
                  <c:v>572</c:v>
                </c:pt>
                <c:pt idx="129">
                  <c:v>571</c:v>
                </c:pt>
                <c:pt idx="130">
                  <c:v>570</c:v>
                </c:pt>
                <c:pt idx="131">
                  <c:v>569</c:v>
                </c:pt>
                <c:pt idx="132">
                  <c:v>568</c:v>
                </c:pt>
                <c:pt idx="133">
                  <c:v>567</c:v>
                </c:pt>
                <c:pt idx="134">
                  <c:v>566</c:v>
                </c:pt>
                <c:pt idx="135">
                  <c:v>565</c:v>
                </c:pt>
                <c:pt idx="136">
                  <c:v>564</c:v>
                </c:pt>
                <c:pt idx="137">
                  <c:v>563</c:v>
                </c:pt>
                <c:pt idx="138">
                  <c:v>562</c:v>
                </c:pt>
                <c:pt idx="139">
                  <c:v>561</c:v>
                </c:pt>
                <c:pt idx="140">
                  <c:v>560</c:v>
                </c:pt>
                <c:pt idx="141">
                  <c:v>559</c:v>
                </c:pt>
                <c:pt idx="142">
                  <c:v>558</c:v>
                </c:pt>
                <c:pt idx="143">
                  <c:v>557</c:v>
                </c:pt>
                <c:pt idx="144">
                  <c:v>556</c:v>
                </c:pt>
                <c:pt idx="145">
                  <c:v>555</c:v>
                </c:pt>
                <c:pt idx="146">
                  <c:v>554</c:v>
                </c:pt>
                <c:pt idx="147">
                  <c:v>553</c:v>
                </c:pt>
                <c:pt idx="148">
                  <c:v>552</c:v>
                </c:pt>
                <c:pt idx="149">
                  <c:v>551</c:v>
                </c:pt>
                <c:pt idx="150">
                  <c:v>550</c:v>
                </c:pt>
                <c:pt idx="151">
                  <c:v>549</c:v>
                </c:pt>
                <c:pt idx="152">
                  <c:v>548</c:v>
                </c:pt>
                <c:pt idx="153">
                  <c:v>547</c:v>
                </c:pt>
                <c:pt idx="154">
                  <c:v>546</c:v>
                </c:pt>
                <c:pt idx="155">
                  <c:v>545</c:v>
                </c:pt>
                <c:pt idx="156">
                  <c:v>544</c:v>
                </c:pt>
                <c:pt idx="157">
                  <c:v>543</c:v>
                </c:pt>
                <c:pt idx="158">
                  <c:v>542</c:v>
                </c:pt>
                <c:pt idx="159">
                  <c:v>541</c:v>
                </c:pt>
                <c:pt idx="160">
                  <c:v>540</c:v>
                </c:pt>
                <c:pt idx="161">
                  <c:v>539</c:v>
                </c:pt>
                <c:pt idx="162">
                  <c:v>538</c:v>
                </c:pt>
                <c:pt idx="163">
                  <c:v>537</c:v>
                </c:pt>
                <c:pt idx="164">
                  <c:v>536</c:v>
                </c:pt>
                <c:pt idx="165">
                  <c:v>535</c:v>
                </c:pt>
                <c:pt idx="166">
                  <c:v>534</c:v>
                </c:pt>
                <c:pt idx="167">
                  <c:v>533</c:v>
                </c:pt>
                <c:pt idx="168">
                  <c:v>532</c:v>
                </c:pt>
                <c:pt idx="169">
                  <c:v>531</c:v>
                </c:pt>
                <c:pt idx="170">
                  <c:v>530</c:v>
                </c:pt>
                <c:pt idx="171">
                  <c:v>529</c:v>
                </c:pt>
                <c:pt idx="172">
                  <c:v>528</c:v>
                </c:pt>
                <c:pt idx="173">
                  <c:v>527</c:v>
                </c:pt>
                <c:pt idx="174">
                  <c:v>526</c:v>
                </c:pt>
                <c:pt idx="175">
                  <c:v>525</c:v>
                </c:pt>
                <c:pt idx="176">
                  <c:v>524</c:v>
                </c:pt>
                <c:pt idx="177">
                  <c:v>523</c:v>
                </c:pt>
                <c:pt idx="178">
                  <c:v>522</c:v>
                </c:pt>
                <c:pt idx="179">
                  <c:v>521</c:v>
                </c:pt>
                <c:pt idx="180">
                  <c:v>520</c:v>
                </c:pt>
                <c:pt idx="181">
                  <c:v>519</c:v>
                </c:pt>
                <c:pt idx="182">
                  <c:v>518</c:v>
                </c:pt>
                <c:pt idx="183">
                  <c:v>517</c:v>
                </c:pt>
                <c:pt idx="184">
                  <c:v>516</c:v>
                </c:pt>
                <c:pt idx="185">
                  <c:v>515</c:v>
                </c:pt>
                <c:pt idx="186">
                  <c:v>514</c:v>
                </c:pt>
                <c:pt idx="187">
                  <c:v>513</c:v>
                </c:pt>
                <c:pt idx="188">
                  <c:v>512</c:v>
                </c:pt>
                <c:pt idx="189">
                  <c:v>511</c:v>
                </c:pt>
                <c:pt idx="190">
                  <c:v>510</c:v>
                </c:pt>
                <c:pt idx="191">
                  <c:v>509</c:v>
                </c:pt>
                <c:pt idx="192">
                  <c:v>508</c:v>
                </c:pt>
                <c:pt idx="193">
                  <c:v>507</c:v>
                </c:pt>
                <c:pt idx="194">
                  <c:v>506</c:v>
                </c:pt>
                <c:pt idx="195">
                  <c:v>505</c:v>
                </c:pt>
                <c:pt idx="196">
                  <c:v>504</c:v>
                </c:pt>
                <c:pt idx="197">
                  <c:v>503</c:v>
                </c:pt>
                <c:pt idx="198">
                  <c:v>502</c:v>
                </c:pt>
                <c:pt idx="199">
                  <c:v>501</c:v>
                </c:pt>
                <c:pt idx="200">
                  <c:v>500</c:v>
                </c:pt>
                <c:pt idx="201">
                  <c:v>499</c:v>
                </c:pt>
                <c:pt idx="202">
                  <c:v>498</c:v>
                </c:pt>
                <c:pt idx="203">
                  <c:v>497</c:v>
                </c:pt>
                <c:pt idx="204">
                  <c:v>496</c:v>
                </c:pt>
                <c:pt idx="205">
                  <c:v>495</c:v>
                </c:pt>
                <c:pt idx="206">
                  <c:v>494</c:v>
                </c:pt>
                <c:pt idx="207">
                  <c:v>493</c:v>
                </c:pt>
                <c:pt idx="208">
                  <c:v>492</c:v>
                </c:pt>
                <c:pt idx="209">
                  <c:v>491</c:v>
                </c:pt>
                <c:pt idx="210">
                  <c:v>490</c:v>
                </c:pt>
                <c:pt idx="211">
                  <c:v>489</c:v>
                </c:pt>
                <c:pt idx="212">
                  <c:v>488</c:v>
                </c:pt>
                <c:pt idx="213">
                  <c:v>487</c:v>
                </c:pt>
                <c:pt idx="214">
                  <c:v>486</c:v>
                </c:pt>
                <c:pt idx="215">
                  <c:v>485</c:v>
                </c:pt>
                <c:pt idx="216">
                  <c:v>484</c:v>
                </c:pt>
                <c:pt idx="217">
                  <c:v>483</c:v>
                </c:pt>
                <c:pt idx="218">
                  <c:v>482</c:v>
                </c:pt>
                <c:pt idx="219">
                  <c:v>481</c:v>
                </c:pt>
                <c:pt idx="220">
                  <c:v>480</c:v>
                </c:pt>
                <c:pt idx="221">
                  <c:v>479</c:v>
                </c:pt>
                <c:pt idx="222">
                  <c:v>478</c:v>
                </c:pt>
                <c:pt idx="223">
                  <c:v>477</c:v>
                </c:pt>
                <c:pt idx="224">
                  <c:v>476</c:v>
                </c:pt>
                <c:pt idx="225">
                  <c:v>475</c:v>
                </c:pt>
                <c:pt idx="226">
                  <c:v>474</c:v>
                </c:pt>
                <c:pt idx="227">
                  <c:v>473</c:v>
                </c:pt>
                <c:pt idx="228">
                  <c:v>472</c:v>
                </c:pt>
                <c:pt idx="229">
                  <c:v>471</c:v>
                </c:pt>
                <c:pt idx="230">
                  <c:v>470</c:v>
                </c:pt>
                <c:pt idx="231">
                  <c:v>469</c:v>
                </c:pt>
                <c:pt idx="232">
                  <c:v>468</c:v>
                </c:pt>
                <c:pt idx="233">
                  <c:v>467</c:v>
                </c:pt>
                <c:pt idx="234">
                  <c:v>466</c:v>
                </c:pt>
                <c:pt idx="235">
                  <c:v>465</c:v>
                </c:pt>
                <c:pt idx="236">
                  <c:v>464</c:v>
                </c:pt>
                <c:pt idx="237">
                  <c:v>463</c:v>
                </c:pt>
                <c:pt idx="238">
                  <c:v>462</c:v>
                </c:pt>
                <c:pt idx="239">
                  <c:v>461</c:v>
                </c:pt>
                <c:pt idx="240">
                  <c:v>460</c:v>
                </c:pt>
                <c:pt idx="241">
                  <c:v>459</c:v>
                </c:pt>
                <c:pt idx="242">
                  <c:v>458</c:v>
                </c:pt>
                <c:pt idx="243">
                  <c:v>457</c:v>
                </c:pt>
                <c:pt idx="244">
                  <c:v>456</c:v>
                </c:pt>
                <c:pt idx="245">
                  <c:v>455</c:v>
                </c:pt>
                <c:pt idx="246">
                  <c:v>454</c:v>
                </c:pt>
                <c:pt idx="247">
                  <c:v>453</c:v>
                </c:pt>
                <c:pt idx="248">
                  <c:v>452</c:v>
                </c:pt>
                <c:pt idx="249">
                  <c:v>451</c:v>
                </c:pt>
                <c:pt idx="250">
                  <c:v>450</c:v>
                </c:pt>
                <c:pt idx="251">
                  <c:v>449</c:v>
                </c:pt>
                <c:pt idx="252">
                  <c:v>448</c:v>
                </c:pt>
                <c:pt idx="253">
                  <c:v>447</c:v>
                </c:pt>
                <c:pt idx="254">
                  <c:v>446</c:v>
                </c:pt>
                <c:pt idx="255">
                  <c:v>445</c:v>
                </c:pt>
                <c:pt idx="256">
                  <c:v>444</c:v>
                </c:pt>
                <c:pt idx="257">
                  <c:v>443</c:v>
                </c:pt>
                <c:pt idx="258">
                  <c:v>442</c:v>
                </c:pt>
                <c:pt idx="259">
                  <c:v>441</c:v>
                </c:pt>
                <c:pt idx="260">
                  <c:v>440</c:v>
                </c:pt>
                <c:pt idx="261">
                  <c:v>439</c:v>
                </c:pt>
                <c:pt idx="262">
                  <c:v>438</c:v>
                </c:pt>
                <c:pt idx="263">
                  <c:v>437</c:v>
                </c:pt>
                <c:pt idx="264">
                  <c:v>436</c:v>
                </c:pt>
                <c:pt idx="265">
                  <c:v>435</c:v>
                </c:pt>
                <c:pt idx="266">
                  <c:v>434</c:v>
                </c:pt>
                <c:pt idx="267">
                  <c:v>433</c:v>
                </c:pt>
                <c:pt idx="268">
                  <c:v>432</c:v>
                </c:pt>
                <c:pt idx="269">
                  <c:v>431</c:v>
                </c:pt>
                <c:pt idx="270">
                  <c:v>430</c:v>
                </c:pt>
                <c:pt idx="271">
                  <c:v>429</c:v>
                </c:pt>
                <c:pt idx="272">
                  <c:v>428</c:v>
                </c:pt>
                <c:pt idx="273">
                  <c:v>427</c:v>
                </c:pt>
                <c:pt idx="274">
                  <c:v>426</c:v>
                </c:pt>
                <c:pt idx="275">
                  <c:v>425</c:v>
                </c:pt>
                <c:pt idx="276">
                  <c:v>424</c:v>
                </c:pt>
                <c:pt idx="277">
                  <c:v>423</c:v>
                </c:pt>
                <c:pt idx="278">
                  <c:v>422</c:v>
                </c:pt>
                <c:pt idx="279">
                  <c:v>421</c:v>
                </c:pt>
                <c:pt idx="280">
                  <c:v>420</c:v>
                </c:pt>
                <c:pt idx="281">
                  <c:v>419</c:v>
                </c:pt>
                <c:pt idx="282">
                  <c:v>418</c:v>
                </c:pt>
                <c:pt idx="283">
                  <c:v>417</c:v>
                </c:pt>
                <c:pt idx="284">
                  <c:v>416</c:v>
                </c:pt>
                <c:pt idx="285">
                  <c:v>415</c:v>
                </c:pt>
                <c:pt idx="286">
                  <c:v>414</c:v>
                </c:pt>
                <c:pt idx="287">
                  <c:v>413</c:v>
                </c:pt>
                <c:pt idx="288">
                  <c:v>412</c:v>
                </c:pt>
                <c:pt idx="289">
                  <c:v>411</c:v>
                </c:pt>
                <c:pt idx="290">
                  <c:v>410</c:v>
                </c:pt>
                <c:pt idx="291">
                  <c:v>409</c:v>
                </c:pt>
                <c:pt idx="292">
                  <c:v>408</c:v>
                </c:pt>
                <c:pt idx="293">
                  <c:v>407</c:v>
                </c:pt>
                <c:pt idx="294">
                  <c:v>406</c:v>
                </c:pt>
                <c:pt idx="295">
                  <c:v>405</c:v>
                </c:pt>
                <c:pt idx="296">
                  <c:v>404</c:v>
                </c:pt>
                <c:pt idx="297">
                  <c:v>403</c:v>
                </c:pt>
                <c:pt idx="298">
                  <c:v>402</c:v>
                </c:pt>
                <c:pt idx="299">
                  <c:v>401</c:v>
                </c:pt>
                <c:pt idx="300">
                  <c:v>400</c:v>
                </c:pt>
                <c:pt idx="301">
                  <c:v>399</c:v>
                </c:pt>
                <c:pt idx="302">
                  <c:v>398</c:v>
                </c:pt>
                <c:pt idx="303">
                  <c:v>397</c:v>
                </c:pt>
                <c:pt idx="304">
                  <c:v>396</c:v>
                </c:pt>
                <c:pt idx="305">
                  <c:v>395</c:v>
                </c:pt>
                <c:pt idx="306">
                  <c:v>394</c:v>
                </c:pt>
                <c:pt idx="307">
                  <c:v>393</c:v>
                </c:pt>
                <c:pt idx="308">
                  <c:v>392</c:v>
                </c:pt>
                <c:pt idx="309">
                  <c:v>391</c:v>
                </c:pt>
                <c:pt idx="310">
                  <c:v>390</c:v>
                </c:pt>
                <c:pt idx="311">
                  <c:v>389</c:v>
                </c:pt>
                <c:pt idx="312">
                  <c:v>388</c:v>
                </c:pt>
                <c:pt idx="313">
                  <c:v>387</c:v>
                </c:pt>
                <c:pt idx="314">
                  <c:v>386</c:v>
                </c:pt>
                <c:pt idx="315">
                  <c:v>385</c:v>
                </c:pt>
                <c:pt idx="316">
                  <c:v>384</c:v>
                </c:pt>
                <c:pt idx="317">
                  <c:v>383</c:v>
                </c:pt>
                <c:pt idx="318">
                  <c:v>382</c:v>
                </c:pt>
                <c:pt idx="319">
                  <c:v>381</c:v>
                </c:pt>
                <c:pt idx="320">
                  <c:v>380</c:v>
                </c:pt>
                <c:pt idx="321">
                  <c:v>379</c:v>
                </c:pt>
                <c:pt idx="322">
                  <c:v>378</c:v>
                </c:pt>
                <c:pt idx="323">
                  <c:v>377</c:v>
                </c:pt>
                <c:pt idx="324">
                  <c:v>376</c:v>
                </c:pt>
                <c:pt idx="325">
                  <c:v>375</c:v>
                </c:pt>
                <c:pt idx="326">
                  <c:v>374</c:v>
                </c:pt>
                <c:pt idx="327">
                  <c:v>373</c:v>
                </c:pt>
                <c:pt idx="328">
                  <c:v>372</c:v>
                </c:pt>
                <c:pt idx="329">
                  <c:v>371</c:v>
                </c:pt>
                <c:pt idx="330">
                  <c:v>370</c:v>
                </c:pt>
                <c:pt idx="331">
                  <c:v>369</c:v>
                </c:pt>
                <c:pt idx="332">
                  <c:v>368</c:v>
                </c:pt>
                <c:pt idx="333">
                  <c:v>367</c:v>
                </c:pt>
                <c:pt idx="334">
                  <c:v>366</c:v>
                </c:pt>
                <c:pt idx="335">
                  <c:v>365</c:v>
                </c:pt>
                <c:pt idx="336">
                  <c:v>364</c:v>
                </c:pt>
                <c:pt idx="337">
                  <c:v>363</c:v>
                </c:pt>
                <c:pt idx="338">
                  <c:v>362</c:v>
                </c:pt>
                <c:pt idx="339">
                  <c:v>361</c:v>
                </c:pt>
                <c:pt idx="340">
                  <c:v>360</c:v>
                </c:pt>
                <c:pt idx="341">
                  <c:v>359</c:v>
                </c:pt>
                <c:pt idx="342">
                  <c:v>358</c:v>
                </c:pt>
                <c:pt idx="343">
                  <c:v>357</c:v>
                </c:pt>
                <c:pt idx="344">
                  <c:v>356</c:v>
                </c:pt>
                <c:pt idx="345">
                  <c:v>355</c:v>
                </c:pt>
                <c:pt idx="346">
                  <c:v>354</c:v>
                </c:pt>
                <c:pt idx="347">
                  <c:v>353</c:v>
                </c:pt>
                <c:pt idx="348">
                  <c:v>352</c:v>
                </c:pt>
                <c:pt idx="349">
                  <c:v>351</c:v>
                </c:pt>
                <c:pt idx="350">
                  <c:v>350</c:v>
                </c:pt>
              </c:numCache>
            </c:numRef>
          </c:xVal>
          <c:yVal>
            <c:numRef>
              <c:f>Filters!$D$1:$D$351</c:f>
              <c:numCache>
                <c:formatCode>0.00E+00</c:formatCode>
                <c:ptCount val="351"/>
                <c:pt idx="0">
                  <c:v>3.3500000000000001E-6</c:v>
                </c:pt>
                <c:pt idx="1">
                  <c:v>3.54E-6</c:v>
                </c:pt>
                <c:pt idx="2">
                  <c:v>2.0699999999999998E-5</c:v>
                </c:pt>
                <c:pt idx="3">
                  <c:v>6.7700000000000004E-6</c:v>
                </c:pt>
                <c:pt idx="4">
                  <c:v>2.83E-6</c:v>
                </c:pt>
                <c:pt idx="5">
                  <c:v>1.6099999999999998E-5</c:v>
                </c:pt>
                <c:pt idx="6">
                  <c:v>1.11E-5</c:v>
                </c:pt>
                <c:pt idx="7">
                  <c:v>6.1E-6</c:v>
                </c:pt>
                <c:pt idx="8">
                  <c:v>3.7099999999999997E-7</c:v>
                </c:pt>
                <c:pt idx="9">
                  <c:v>2.0299999999999999E-5</c:v>
                </c:pt>
                <c:pt idx="10">
                  <c:v>1.6500000000000001E-6</c:v>
                </c:pt>
                <c:pt idx="11">
                  <c:v>8.67E-6</c:v>
                </c:pt>
                <c:pt idx="12">
                  <c:v>1.8199999999999999E-5</c:v>
                </c:pt>
                <c:pt idx="13">
                  <c:v>3.0800000000000002E-6</c:v>
                </c:pt>
                <c:pt idx="14">
                  <c:v>5.1900000000000003E-6</c:v>
                </c:pt>
                <c:pt idx="15">
                  <c:v>1.45E-5</c:v>
                </c:pt>
                <c:pt idx="16">
                  <c:v>3.27E-6</c:v>
                </c:pt>
                <c:pt idx="17">
                  <c:v>6.5300000000000002E-6</c:v>
                </c:pt>
                <c:pt idx="18">
                  <c:v>2.0000000000000002E-5</c:v>
                </c:pt>
                <c:pt idx="19">
                  <c:v>7.1400000000000002E-6</c:v>
                </c:pt>
                <c:pt idx="20">
                  <c:v>1.01E-5</c:v>
                </c:pt>
                <c:pt idx="21">
                  <c:v>1.3E-6</c:v>
                </c:pt>
                <c:pt idx="22">
                  <c:v>2.1699999999999999E-5</c:v>
                </c:pt>
                <c:pt idx="23">
                  <c:v>2.6199999999999999E-6</c:v>
                </c:pt>
                <c:pt idx="24">
                  <c:v>5.3800000000000002E-6</c:v>
                </c:pt>
                <c:pt idx="25">
                  <c:v>1.9700000000000001E-5</c:v>
                </c:pt>
                <c:pt idx="26">
                  <c:v>6.9500000000000004E-6</c:v>
                </c:pt>
                <c:pt idx="27">
                  <c:v>1.38E-5</c:v>
                </c:pt>
                <c:pt idx="28">
                  <c:v>2.2900000000000001E-6</c:v>
                </c:pt>
                <c:pt idx="29">
                  <c:v>9.4799999999999997E-7</c:v>
                </c:pt>
                <c:pt idx="30">
                  <c:v>1.38E-5</c:v>
                </c:pt>
                <c:pt idx="31">
                  <c:v>8.32E-6</c:v>
                </c:pt>
                <c:pt idx="32">
                  <c:v>3.0199999999999999E-6</c:v>
                </c:pt>
                <c:pt idx="33">
                  <c:v>5.8599999999999998E-6</c:v>
                </c:pt>
                <c:pt idx="34">
                  <c:v>1.47E-5</c:v>
                </c:pt>
                <c:pt idx="35">
                  <c:v>1.0699999999999999E-5</c:v>
                </c:pt>
                <c:pt idx="36">
                  <c:v>4.6E-6</c:v>
                </c:pt>
                <c:pt idx="37">
                  <c:v>8.9700000000000005E-6</c:v>
                </c:pt>
                <c:pt idx="38">
                  <c:v>6.9600000000000003E-6</c:v>
                </c:pt>
                <c:pt idx="39">
                  <c:v>2.3700000000000002E-6</c:v>
                </c:pt>
                <c:pt idx="40">
                  <c:v>4.4499999999999997E-6</c:v>
                </c:pt>
                <c:pt idx="41">
                  <c:v>6.7499999999999997E-6</c:v>
                </c:pt>
                <c:pt idx="42">
                  <c:v>8.8400000000000001E-6</c:v>
                </c:pt>
                <c:pt idx="43">
                  <c:v>5.1200000000000002E-8</c:v>
                </c:pt>
                <c:pt idx="44">
                  <c:v>5.6200000000000004E-6</c:v>
                </c:pt>
                <c:pt idx="45">
                  <c:v>3.0600000000000001E-7</c:v>
                </c:pt>
                <c:pt idx="46">
                  <c:v>6.1800000000000001E-6</c:v>
                </c:pt>
                <c:pt idx="47">
                  <c:v>3.2100000000000002E-6</c:v>
                </c:pt>
                <c:pt idx="48">
                  <c:v>1.2799999999999999E-5</c:v>
                </c:pt>
                <c:pt idx="49">
                  <c:v>2.12E-6</c:v>
                </c:pt>
                <c:pt idx="50">
                  <c:v>4.6299999999999997E-6</c:v>
                </c:pt>
                <c:pt idx="51">
                  <c:v>1.1399999999999999E-5</c:v>
                </c:pt>
                <c:pt idx="52">
                  <c:v>9.5400000000000001E-6</c:v>
                </c:pt>
                <c:pt idx="53">
                  <c:v>1.27E-5</c:v>
                </c:pt>
                <c:pt idx="54">
                  <c:v>1.4E-5</c:v>
                </c:pt>
                <c:pt idx="55">
                  <c:v>8.7299999999999994E-6</c:v>
                </c:pt>
                <c:pt idx="56">
                  <c:v>1.9400000000000001E-5</c:v>
                </c:pt>
                <c:pt idx="57">
                  <c:v>6.3799999999999999E-6</c:v>
                </c:pt>
                <c:pt idx="58">
                  <c:v>6.1800000000000001E-6</c:v>
                </c:pt>
                <c:pt idx="59">
                  <c:v>1.9400000000000001E-5</c:v>
                </c:pt>
                <c:pt idx="60">
                  <c:v>1.9899999999999999E-5</c:v>
                </c:pt>
                <c:pt idx="61">
                  <c:v>3.2100000000000001E-5</c:v>
                </c:pt>
                <c:pt idx="62">
                  <c:v>1.9300000000000002E-5</c:v>
                </c:pt>
                <c:pt idx="63">
                  <c:v>2.0000000000000002E-5</c:v>
                </c:pt>
                <c:pt idx="64">
                  <c:v>2.8E-5</c:v>
                </c:pt>
                <c:pt idx="65">
                  <c:v>1.7799999999999999E-5</c:v>
                </c:pt>
                <c:pt idx="66">
                  <c:v>1.26E-5</c:v>
                </c:pt>
                <c:pt idx="67">
                  <c:v>1.5400000000000002E-5</c:v>
                </c:pt>
                <c:pt idx="68">
                  <c:v>5.0100000000000003E-6</c:v>
                </c:pt>
                <c:pt idx="69">
                  <c:v>1.7099999999999999E-5</c:v>
                </c:pt>
                <c:pt idx="70">
                  <c:v>7.79E-6</c:v>
                </c:pt>
                <c:pt idx="71">
                  <c:v>7.61E-6</c:v>
                </c:pt>
                <c:pt idx="72">
                  <c:v>7.6599999999999995E-6</c:v>
                </c:pt>
                <c:pt idx="73">
                  <c:v>2.52E-6</c:v>
                </c:pt>
                <c:pt idx="74">
                  <c:v>1.01E-5</c:v>
                </c:pt>
                <c:pt idx="75">
                  <c:v>6.3999999999999997E-6</c:v>
                </c:pt>
                <c:pt idx="76">
                  <c:v>8.4799999999999997E-7</c:v>
                </c:pt>
                <c:pt idx="77">
                  <c:v>7.96E-6</c:v>
                </c:pt>
                <c:pt idx="78">
                  <c:v>2.65E-7</c:v>
                </c:pt>
                <c:pt idx="79">
                  <c:v>5.6999999999999996E-6</c:v>
                </c:pt>
                <c:pt idx="80">
                  <c:v>1.8E-5</c:v>
                </c:pt>
                <c:pt idx="81">
                  <c:v>4.9400000000000001E-6</c:v>
                </c:pt>
                <c:pt idx="82">
                  <c:v>6.6599999999999998E-6</c:v>
                </c:pt>
                <c:pt idx="83">
                  <c:v>5.1000000000000003E-6</c:v>
                </c:pt>
                <c:pt idx="84">
                  <c:v>1.3E-6</c:v>
                </c:pt>
                <c:pt idx="85">
                  <c:v>2.0999999999999999E-5</c:v>
                </c:pt>
                <c:pt idx="86">
                  <c:v>4.0899999999999998E-6</c:v>
                </c:pt>
                <c:pt idx="87">
                  <c:v>7.5399999999999998E-6</c:v>
                </c:pt>
                <c:pt idx="88">
                  <c:v>8.4300000000000006E-6</c:v>
                </c:pt>
                <c:pt idx="89">
                  <c:v>5.1399999999999997E-7</c:v>
                </c:pt>
                <c:pt idx="90">
                  <c:v>7.4699999999999996E-6</c:v>
                </c:pt>
                <c:pt idx="91">
                  <c:v>3.3299999999999999E-6</c:v>
                </c:pt>
                <c:pt idx="92">
                  <c:v>8.1100000000000003E-6</c:v>
                </c:pt>
                <c:pt idx="93">
                  <c:v>2.3499999999999999E-6</c:v>
                </c:pt>
                <c:pt idx="94">
                  <c:v>2.79E-6</c:v>
                </c:pt>
                <c:pt idx="95">
                  <c:v>7.61E-6</c:v>
                </c:pt>
                <c:pt idx="96">
                  <c:v>6.0900000000000001E-6</c:v>
                </c:pt>
                <c:pt idx="97">
                  <c:v>9.0899999999999994E-6</c:v>
                </c:pt>
                <c:pt idx="98">
                  <c:v>3.77E-7</c:v>
                </c:pt>
                <c:pt idx="99">
                  <c:v>1.1199999999999999E-5</c:v>
                </c:pt>
                <c:pt idx="100">
                  <c:v>7.52E-6</c:v>
                </c:pt>
                <c:pt idx="101">
                  <c:v>9.8900000000000002E-6</c:v>
                </c:pt>
                <c:pt idx="102">
                  <c:v>6.1299999999999998E-6</c:v>
                </c:pt>
                <c:pt idx="103">
                  <c:v>7.0600000000000002E-6</c:v>
                </c:pt>
                <c:pt idx="104">
                  <c:v>8.1999999999999994E-6</c:v>
                </c:pt>
                <c:pt idx="105">
                  <c:v>7.6399999999999997E-6</c:v>
                </c:pt>
                <c:pt idx="106">
                  <c:v>1.1799999999999999E-6</c:v>
                </c:pt>
                <c:pt idx="107">
                  <c:v>7.9899999999999997E-6</c:v>
                </c:pt>
                <c:pt idx="108">
                  <c:v>8.0099999999999995E-6</c:v>
                </c:pt>
                <c:pt idx="109">
                  <c:v>2.3899999999999999E-8</c:v>
                </c:pt>
                <c:pt idx="110">
                  <c:v>1.46E-6</c:v>
                </c:pt>
                <c:pt idx="111">
                  <c:v>7.7700000000000001E-6</c:v>
                </c:pt>
                <c:pt idx="112">
                  <c:v>5.0100000000000003E-6</c:v>
                </c:pt>
                <c:pt idx="113">
                  <c:v>9.4399999999999994E-6</c:v>
                </c:pt>
                <c:pt idx="114">
                  <c:v>7.0700000000000001E-6</c:v>
                </c:pt>
                <c:pt idx="115">
                  <c:v>1.33E-5</c:v>
                </c:pt>
                <c:pt idx="116">
                  <c:v>1.8899999999999999E-5</c:v>
                </c:pt>
                <c:pt idx="117">
                  <c:v>8.2500000000000004E-7</c:v>
                </c:pt>
                <c:pt idx="118">
                  <c:v>7.6299999999999998E-6</c:v>
                </c:pt>
                <c:pt idx="119">
                  <c:v>7.52E-6</c:v>
                </c:pt>
                <c:pt idx="120">
                  <c:v>5.4500000000000003E-6</c:v>
                </c:pt>
                <c:pt idx="121">
                  <c:v>1.2099999999999999E-5</c:v>
                </c:pt>
                <c:pt idx="122">
                  <c:v>1.7799999999999999E-6</c:v>
                </c:pt>
                <c:pt idx="123">
                  <c:v>1.08E-5</c:v>
                </c:pt>
                <c:pt idx="124">
                  <c:v>4.0799999999999999E-6</c:v>
                </c:pt>
                <c:pt idx="125">
                  <c:v>2.8600000000000001E-6</c:v>
                </c:pt>
                <c:pt idx="126">
                  <c:v>1.1199999999999999E-5</c:v>
                </c:pt>
                <c:pt idx="127">
                  <c:v>5.0300000000000001E-6</c:v>
                </c:pt>
                <c:pt idx="128">
                  <c:v>1.0900000000000001E-5</c:v>
                </c:pt>
                <c:pt idx="129">
                  <c:v>7.0700000000000001E-6</c:v>
                </c:pt>
                <c:pt idx="130">
                  <c:v>5.7100000000000004E-6</c:v>
                </c:pt>
                <c:pt idx="131">
                  <c:v>2.9699999999999999E-6</c:v>
                </c:pt>
                <c:pt idx="132">
                  <c:v>1.29E-5</c:v>
                </c:pt>
                <c:pt idx="133">
                  <c:v>1.0499999999999999E-6</c:v>
                </c:pt>
                <c:pt idx="134">
                  <c:v>1.4100000000000001E-5</c:v>
                </c:pt>
                <c:pt idx="135">
                  <c:v>1.5E-5</c:v>
                </c:pt>
                <c:pt idx="136">
                  <c:v>6.0800000000000002E-6</c:v>
                </c:pt>
                <c:pt idx="137">
                  <c:v>4.5900000000000001E-6</c:v>
                </c:pt>
                <c:pt idx="138">
                  <c:v>1.38E-5</c:v>
                </c:pt>
                <c:pt idx="139">
                  <c:v>1.8499999999999999E-5</c:v>
                </c:pt>
                <c:pt idx="140">
                  <c:v>1.5299999999999999E-5</c:v>
                </c:pt>
                <c:pt idx="141">
                  <c:v>1.1800000000000001E-5</c:v>
                </c:pt>
                <c:pt idx="142">
                  <c:v>1.6099999999999998E-5</c:v>
                </c:pt>
                <c:pt idx="143">
                  <c:v>1.19E-5</c:v>
                </c:pt>
                <c:pt idx="144">
                  <c:v>1.6799999999999998E-5</c:v>
                </c:pt>
                <c:pt idx="145">
                  <c:v>1.8099999999999999E-5</c:v>
                </c:pt>
                <c:pt idx="146">
                  <c:v>1.9700000000000001E-5</c:v>
                </c:pt>
                <c:pt idx="147">
                  <c:v>1.8499999999999999E-5</c:v>
                </c:pt>
                <c:pt idx="148">
                  <c:v>1.5099999999999999E-5</c:v>
                </c:pt>
                <c:pt idx="149">
                  <c:v>2.1100000000000001E-5</c:v>
                </c:pt>
                <c:pt idx="150">
                  <c:v>2.2399999999999999E-5</c:v>
                </c:pt>
                <c:pt idx="151">
                  <c:v>2.9E-5</c:v>
                </c:pt>
                <c:pt idx="152">
                  <c:v>3.7400000000000001E-5</c:v>
                </c:pt>
                <c:pt idx="153">
                  <c:v>3.5800000000000003E-5</c:v>
                </c:pt>
                <c:pt idx="154">
                  <c:v>4.6300000000000001E-5</c:v>
                </c:pt>
                <c:pt idx="155">
                  <c:v>5.8100000000000003E-5</c:v>
                </c:pt>
                <c:pt idx="156">
                  <c:v>6.1299999999999999E-5</c:v>
                </c:pt>
                <c:pt idx="157">
                  <c:v>6.4900000000000005E-5</c:v>
                </c:pt>
                <c:pt idx="158">
                  <c:v>7.3200000000000004E-5</c:v>
                </c:pt>
                <c:pt idx="159">
                  <c:v>8.6799999999999996E-5</c:v>
                </c:pt>
                <c:pt idx="160">
                  <c:v>1.06E-4</c:v>
                </c:pt>
                <c:pt idx="161">
                  <c:v>1.2E-4</c:v>
                </c:pt>
                <c:pt idx="162">
                  <c:v>1.3899999999999999E-4</c:v>
                </c:pt>
                <c:pt idx="163">
                  <c:v>1.8000000000000001E-4</c:v>
                </c:pt>
                <c:pt idx="164">
                  <c:v>2.05E-4</c:v>
                </c:pt>
                <c:pt idx="165">
                  <c:v>2.3800000000000001E-4</c:v>
                </c:pt>
                <c:pt idx="166">
                  <c:v>2.7799999999999998E-4</c:v>
                </c:pt>
                <c:pt idx="167">
                  <c:v>3.2200000000000002E-4</c:v>
                </c:pt>
                <c:pt idx="168">
                  <c:v>3.97E-4</c:v>
                </c:pt>
                <c:pt idx="169">
                  <c:v>4.4499999999999997E-4</c:v>
                </c:pt>
                <c:pt idx="170">
                  <c:v>5.4900000000000001E-4</c:v>
                </c:pt>
                <c:pt idx="171">
                  <c:v>6.4800000000000003E-4</c:v>
                </c:pt>
                <c:pt idx="172">
                  <c:v>7.7999999999999999E-4</c:v>
                </c:pt>
                <c:pt idx="173">
                  <c:v>9.4200000000000002E-4</c:v>
                </c:pt>
                <c:pt idx="174" formatCode="General">
                  <c:v>1.15E-3</c:v>
                </c:pt>
                <c:pt idx="175" formatCode="General">
                  <c:v>1.39E-3</c:v>
                </c:pt>
                <c:pt idx="176" formatCode="General">
                  <c:v>1.7099999999999999E-3</c:v>
                </c:pt>
                <c:pt idx="177" formatCode="General">
                  <c:v>2.1299999999999999E-3</c:v>
                </c:pt>
                <c:pt idx="178" formatCode="General">
                  <c:v>2.6800000000000001E-3</c:v>
                </c:pt>
                <c:pt idx="179" formatCode="General">
                  <c:v>3.4499999999999999E-3</c:v>
                </c:pt>
                <c:pt idx="180" formatCode="General">
                  <c:v>4.47E-3</c:v>
                </c:pt>
                <c:pt idx="181" formatCode="General">
                  <c:v>5.8599999999999998E-3</c:v>
                </c:pt>
                <c:pt idx="182" formatCode="General">
                  <c:v>7.9299999999999995E-3</c:v>
                </c:pt>
                <c:pt idx="183" formatCode="General">
                  <c:v>1.089E-2</c:v>
                </c:pt>
                <c:pt idx="184" formatCode="General">
                  <c:v>1.52E-2</c:v>
                </c:pt>
                <c:pt idx="185" formatCode="General">
                  <c:v>2.1930000000000002E-2</c:v>
                </c:pt>
                <c:pt idx="186" formatCode="General">
                  <c:v>3.2570000000000002E-2</c:v>
                </c:pt>
                <c:pt idx="187" formatCode="General">
                  <c:v>5.006E-2</c:v>
                </c:pt>
                <c:pt idx="188" formatCode="General">
                  <c:v>8.0110000000000001E-2</c:v>
                </c:pt>
                <c:pt idx="189" formatCode="General">
                  <c:v>0.13375000000000001</c:v>
                </c:pt>
                <c:pt idx="190" formatCode="General">
                  <c:v>0.23785000000000001</c:v>
                </c:pt>
                <c:pt idx="191" formatCode="General">
                  <c:v>0.4531</c:v>
                </c:pt>
                <c:pt idx="192" formatCode="General">
                  <c:v>0.92635999999999996</c:v>
                </c:pt>
                <c:pt idx="193" formatCode="General">
                  <c:v>2.0833900000000001</c:v>
                </c:pt>
                <c:pt idx="194" formatCode="General">
                  <c:v>5.0916899999999998</c:v>
                </c:pt>
                <c:pt idx="195" formatCode="General">
                  <c:v>11.192209999999999</c:v>
                </c:pt>
                <c:pt idx="196" formatCode="General">
                  <c:v>25.07912</c:v>
                </c:pt>
                <c:pt idx="197" formatCode="General">
                  <c:v>38.55048</c:v>
                </c:pt>
                <c:pt idx="198" formatCode="General">
                  <c:v>46.593350000000001</c:v>
                </c:pt>
                <c:pt idx="199" formatCode="General">
                  <c:v>48.630360000000003</c:v>
                </c:pt>
                <c:pt idx="200" formatCode="General">
                  <c:v>48.732140000000001</c:v>
                </c:pt>
                <c:pt idx="201" formatCode="General">
                  <c:v>48.421619999999997</c:v>
                </c:pt>
                <c:pt idx="202" formatCode="General">
                  <c:v>46.092829999999999</c:v>
                </c:pt>
                <c:pt idx="203" formatCode="General">
                  <c:v>39.179130000000001</c:v>
                </c:pt>
                <c:pt idx="204" formatCode="General">
                  <c:v>27.659079999999999</c:v>
                </c:pt>
                <c:pt idx="205" formatCode="General">
                  <c:v>15.80851</c:v>
                </c:pt>
                <c:pt idx="206" formatCode="General">
                  <c:v>7.4634200000000002</c:v>
                </c:pt>
                <c:pt idx="207" formatCode="General">
                  <c:v>3.2153100000000001</c:v>
                </c:pt>
                <c:pt idx="208" formatCode="General">
                  <c:v>1.4107000000000001</c:v>
                </c:pt>
                <c:pt idx="209" formatCode="General">
                  <c:v>0.65919000000000005</c:v>
                </c:pt>
                <c:pt idx="210" formatCode="General">
                  <c:v>0.33285999999999999</c:v>
                </c:pt>
                <c:pt idx="211" formatCode="General">
                  <c:v>0.17755000000000001</c:v>
                </c:pt>
                <c:pt idx="212" formatCode="General">
                  <c:v>9.9979999999999999E-2</c:v>
                </c:pt>
                <c:pt idx="213" formatCode="General">
                  <c:v>5.9420000000000001E-2</c:v>
                </c:pt>
                <c:pt idx="214" formatCode="General">
                  <c:v>3.678E-2</c:v>
                </c:pt>
                <c:pt idx="215" formatCode="General">
                  <c:v>2.3699999999999999E-2</c:v>
                </c:pt>
                <c:pt idx="216" formatCode="General">
                  <c:v>1.5509999999999999E-2</c:v>
                </c:pt>
                <c:pt idx="217" formatCode="General">
                  <c:v>1.0449999999999999E-2</c:v>
                </c:pt>
                <c:pt idx="218" formatCode="General">
                  <c:v>7.2100000000000003E-3</c:v>
                </c:pt>
                <c:pt idx="219" formatCode="General">
                  <c:v>5.0600000000000003E-3</c:v>
                </c:pt>
                <c:pt idx="220" formatCode="General">
                  <c:v>3.5999999999999999E-3</c:v>
                </c:pt>
                <c:pt idx="221" formatCode="General">
                  <c:v>2.5999999999999999E-3</c:v>
                </c:pt>
                <c:pt idx="222" formatCode="General">
                  <c:v>1.9E-3</c:v>
                </c:pt>
                <c:pt idx="223" formatCode="General">
                  <c:v>1.41E-3</c:v>
                </c:pt>
                <c:pt idx="224" formatCode="General">
                  <c:v>1.06E-3</c:v>
                </c:pt>
                <c:pt idx="225">
                  <c:v>7.9199999999999995E-4</c:v>
                </c:pt>
                <c:pt idx="226">
                  <c:v>5.9000000000000003E-4</c:v>
                </c:pt>
                <c:pt idx="227">
                  <c:v>4.6099999999999998E-4</c:v>
                </c:pt>
                <c:pt idx="228">
                  <c:v>3.6499999999999998E-4</c:v>
                </c:pt>
                <c:pt idx="229">
                  <c:v>2.72E-4</c:v>
                </c:pt>
                <c:pt idx="230">
                  <c:v>2.1699999999999999E-4</c:v>
                </c:pt>
                <c:pt idx="231">
                  <c:v>1.7200000000000001E-4</c:v>
                </c:pt>
                <c:pt idx="232">
                  <c:v>1.36E-4</c:v>
                </c:pt>
                <c:pt idx="233">
                  <c:v>1.1400000000000001E-4</c:v>
                </c:pt>
                <c:pt idx="234">
                  <c:v>9.0099999999999995E-5</c:v>
                </c:pt>
                <c:pt idx="235">
                  <c:v>6.1600000000000007E-5</c:v>
                </c:pt>
                <c:pt idx="236">
                  <c:v>6.6699999999999995E-5</c:v>
                </c:pt>
                <c:pt idx="237">
                  <c:v>4.6799999999999999E-5</c:v>
                </c:pt>
                <c:pt idx="238">
                  <c:v>4.7599999999999998E-5</c:v>
                </c:pt>
                <c:pt idx="239">
                  <c:v>3.4400000000000003E-5</c:v>
                </c:pt>
                <c:pt idx="240">
                  <c:v>2.5599999999999999E-5</c:v>
                </c:pt>
                <c:pt idx="241">
                  <c:v>3.0599999999999998E-5</c:v>
                </c:pt>
                <c:pt idx="242">
                  <c:v>1.91E-5</c:v>
                </c:pt>
                <c:pt idx="243">
                  <c:v>2.6400000000000001E-5</c:v>
                </c:pt>
                <c:pt idx="244">
                  <c:v>2.8799999999999999E-5</c:v>
                </c:pt>
                <c:pt idx="245">
                  <c:v>1.91E-5</c:v>
                </c:pt>
                <c:pt idx="246">
                  <c:v>1.84E-5</c:v>
                </c:pt>
                <c:pt idx="247">
                  <c:v>2.17E-6</c:v>
                </c:pt>
                <c:pt idx="248">
                  <c:v>1.31E-5</c:v>
                </c:pt>
                <c:pt idx="249">
                  <c:v>1.9899999999999999E-5</c:v>
                </c:pt>
                <c:pt idx="250">
                  <c:v>9.4900000000000006E-6</c:v>
                </c:pt>
                <c:pt idx="251">
                  <c:v>1.7E-5</c:v>
                </c:pt>
                <c:pt idx="252">
                  <c:v>1.36E-5</c:v>
                </c:pt>
                <c:pt idx="253">
                  <c:v>9.4900000000000006E-6</c:v>
                </c:pt>
                <c:pt idx="254">
                  <c:v>2.2900000000000001E-5</c:v>
                </c:pt>
                <c:pt idx="255">
                  <c:v>6.2899999999999999E-6</c:v>
                </c:pt>
                <c:pt idx="256">
                  <c:v>8.1300000000000001E-6</c:v>
                </c:pt>
                <c:pt idx="257">
                  <c:v>4.6999999999999999E-6</c:v>
                </c:pt>
                <c:pt idx="258">
                  <c:v>8.7700000000000007E-6</c:v>
                </c:pt>
                <c:pt idx="259">
                  <c:v>1.24E-5</c:v>
                </c:pt>
                <c:pt idx="260">
                  <c:v>2.12E-5</c:v>
                </c:pt>
                <c:pt idx="261">
                  <c:v>2.0299999999999999E-5</c:v>
                </c:pt>
                <c:pt idx="262">
                  <c:v>1.1E-5</c:v>
                </c:pt>
                <c:pt idx="263">
                  <c:v>1.36E-5</c:v>
                </c:pt>
                <c:pt idx="264">
                  <c:v>1.26E-5</c:v>
                </c:pt>
                <c:pt idx="265">
                  <c:v>1.7E-5</c:v>
                </c:pt>
                <c:pt idx="266">
                  <c:v>1.98E-5</c:v>
                </c:pt>
                <c:pt idx="267">
                  <c:v>1.0499999999999999E-5</c:v>
                </c:pt>
                <c:pt idx="268">
                  <c:v>1.77E-5</c:v>
                </c:pt>
                <c:pt idx="269">
                  <c:v>2.1100000000000001E-5</c:v>
                </c:pt>
                <c:pt idx="270">
                  <c:v>3.04E-5</c:v>
                </c:pt>
                <c:pt idx="271">
                  <c:v>1.8E-5</c:v>
                </c:pt>
                <c:pt idx="272">
                  <c:v>4.5899999999999998E-5</c:v>
                </c:pt>
                <c:pt idx="273">
                  <c:v>5.6199999999999997E-5</c:v>
                </c:pt>
                <c:pt idx="274">
                  <c:v>9.09E-5</c:v>
                </c:pt>
                <c:pt idx="275">
                  <c:v>1.36E-4</c:v>
                </c:pt>
                <c:pt idx="276">
                  <c:v>2.5500000000000002E-4</c:v>
                </c:pt>
                <c:pt idx="277">
                  <c:v>5.0699999999999996E-4</c:v>
                </c:pt>
                <c:pt idx="278" formatCode="General">
                  <c:v>1.2199999999999999E-3</c:v>
                </c:pt>
                <c:pt idx="279" formatCode="General">
                  <c:v>2.5200000000000001E-3</c:v>
                </c:pt>
                <c:pt idx="280" formatCode="General">
                  <c:v>3.63E-3</c:v>
                </c:pt>
                <c:pt idx="281" formatCode="General">
                  <c:v>3.5000000000000001E-3</c:v>
                </c:pt>
                <c:pt idx="282" formatCode="General">
                  <c:v>2.49E-3</c:v>
                </c:pt>
                <c:pt idx="283" formatCode="General">
                  <c:v>1.72E-3</c:v>
                </c:pt>
                <c:pt idx="284" formatCode="General">
                  <c:v>1.34E-3</c:v>
                </c:pt>
                <c:pt idx="285" formatCode="General">
                  <c:v>1.2199999999999999E-3</c:v>
                </c:pt>
                <c:pt idx="286" formatCode="General">
                  <c:v>1.25E-3</c:v>
                </c:pt>
                <c:pt idx="287" formatCode="General">
                  <c:v>1.39E-3</c:v>
                </c:pt>
                <c:pt idx="288" formatCode="General">
                  <c:v>1.6000000000000001E-3</c:v>
                </c:pt>
                <c:pt idx="289" formatCode="General">
                  <c:v>1.7899999999999999E-3</c:v>
                </c:pt>
                <c:pt idx="290" formatCode="General">
                  <c:v>1.9499999999999999E-3</c:v>
                </c:pt>
                <c:pt idx="291" formatCode="General">
                  <c:v>1.9E-3</c:v>
                </c:pt>
                <c:pt idx="292" formatCode="General">
                  <c:v>1.67E-3</c:v>
                </c:pt>
                <c:pt idx="293" formatCode="General">
                  <c:v>1.3799999999999999E-3</c:v>
                </c:pt>
                <c:pt idx="294" formatCode="General">
                  <c:v>1.14E-3</c:v>
                </c:pt>
                <c:pt idx="295">
                  <c:v>9.4899999999999997E-4</c:v>
                </c:pt>
                <c:pt idx="296">
                  <c:v>8.3900000000000001E-4</c:v>
                </c:pt>
                <c:pt idx="297">
                  <c:v>7.6400000000000003E-4</c:v>
                </c:pt>
                <c:pt idx="298">
                  <c:v>7.3800000000000005E-4</c:v>
                </c:pt>
                <c:pt idx="299">
                  <c:v>7.7200000000000001E-4</c:v>
                </c:pt>
                <c:pt idx="300">
                  <c:v>8.25E-4</c:v>
                </c:pt>
                <c:pt idx="301">
                  <c:v>9.5399999999999999E-4</c:v>
                </c:pt>
                <c:pt idx="302" formatCode="General">
                  <c:v>1.09E-3</c:v>
                </c:pt>
                <c:pt idx="303" formatCode="General">
                  <c:v>1.33E-3</c:v>
                </c:pt>
                <c:pt idx="304" formatCode="General">
                  <c:v>1.64E-3</c:v>
                </c:pt>
                <c:pt idx="305" formatCode="General">
                  <c:v>1.92E-3</c:v>
                </c:pt>
                <c:pt idx="306" formatCode="General">
                  <c:v>2.16E-3</c:v>
                </c:pt>
                <c:pt idx="307" formatCode="General">
                  <c:v>2.2200000000000002E-3</c:v>
                </c:pt>
                <c:pt idx="308" formatCode="General">
                  <c:v>2.1299999999999999E-3</c:v>
                </c:pt>
                <c:pt idx="309" formatCode="General">
                  <c:v>1.9499999999999999E-3</c:v>
                </c:pt>
                <c:pt idx="310" formatCode="General">
                  <c:v>1.7700000000000001E-3</c:v>
                </c:pt>
                <c:pt idx="311" formatCode="General">
                  <c:v>1.56E-3</c:v>
                </c:pt>
                <c:pt idx="312" formatCode="General">
                  <c:v>1.48E-3</c:v>
                </c:pt>
                <c:pt idx="313" formatCode="General">
                  <c:v>1.3799999999999999E-3</c:v>
                </c:pt>
                <c:pt idx="314" formatCode="General">
                  <c:v>1.3699999999999999E-3</c:v>
                </c:pt>
                <c:pt idx="315" formatCode="General">
                  <c:v>1.41E-3</c:v>
                </c:pt>
                <c:pt idx="316" formatCode="General">
                  <c:v>1.4499999999999999E-3</c:v>
                </c:pt>
                <c:pt idx="317" formatCode="General">
                  <c:v>1.5499999999999999E-3</c:v>
                </c:pt>
                <c:pt idx="318" formatCode="General">
                  <c:v>1.64E-3</c:v>
                </c:pt>
                <c:pt idx="319" formatCode="General">
                  <c:v>1.7899999999999999E-3</c:v>
                </c:pt>
                <c:pt idx="320" formatCode="General">
                  <c:v>1.9599999999999999E-3</c:v>
                </c:pt>
                <c:pt idx="321" formatCode="General">
                  <c:v>2.1199999999999999E-3</c:v>
                </c:pt>
                <c:pt idx="322" formatCode="General">
                  <c:v>2.32E-3</c:v>
                </c:pt>
                <c:pt idx="323" formatCode="General">
                  <c:v>2.4599999999999999E-3</c:v>
                </c:pt>
                <c:pt idx="324" formatCode="General">
                  <c:v>2.6199999999999999E-3</c:v>
                </c:pt>
                <c:pt idx="325" formatCode="General">
                  <c:v>2.7699999999999999E-3</c:v>
                </c:pt>
                <c:pt idx="326" formatCode="General">
                  <c:v>2.8500000000000001E-3</c:v>
                </c:pt>
                <c:pt idx="327" formatCode="General">
                  <c:v>2.9399999999999999E-3</c:v>
                </c:pt>
                <c:pt idx="328" formatCode="General">
                  <c:v>2.9099999999999998E-3</c:v>
                </c:pt>
                <c:pt idx="329" formatCode="General">
                  <c:v>2.8600000000000001E-3</c:v>
                </c:pt>
                <c:pt idx="330" formatCode="General">
                  <c:v>2.7499999999999998E-3</c:v>
                </c:pt>
                <c:pt idx="331" formatCode="General">
                  <c:v>2.6099999999999999E-3</c:v>
                </c:pt>
                <c:pt idx="332" formatCode="General">
                  <c:v>2.47E-3</c:v>
                </c:pt>
                <c:pt idx="333" formatCode="General">
                  <c:v>2.32E-3</c:v>
                </c:pt>
                <c:pt idx="334" formatCode="General">
                  <c:v>2.0899999999999998E-3</c:v>
                </c:pt>
                <c:pt idx="335" formatCode="General">
                  <c:v>1.8600000000000001E-3</c:v>
                </c:pt>
                <c:pt idx="336" formatCode="General">
                  <c:v>1.66E-3</c:v>
                </c:pt>
                <c:pt idx="337" formatCode="General">
                  <c:v>1.4599999999999999E-3</c:v>
                </c:pt>
                <c:pt idx="338" formatCode="General">
                  <c:v>1.2700000000000001E-3</c:v>
                </c:pt>
                <c:pt idx="339" formatCode="General">
                  <c:v>1.0499999999999999E-3</c:v>
                </c:pt>
                <c:pt idx="340">
                  <c:v>8.9499999999999996E-4</c:v>
                </c:pt>
                <c:pt idx="341">
                  <c:v>7.7300000000000003E-4</c:v>
                </c:pt>
                <c:pt idx="342">
                  <c:v>6.5399999999999996E-4</c:v>
                </c:pt>
                <c:pt idx="343">
                  <c:v>5.2899999999999996E-4</c:v>
                </c:pt>
                <c:pt idx="344">
                  <c:v>4.7800000000000002E-4</c:v>
                </c:pt>
                <c:pt idx="345">
                  <c:v>3.9500000000000001E-4</c:v>
                </c:pt>
                <c:pt idx="346">
                  <c:v>3.2299999999999999E-4</c:v>
                </c:pt>
                <c:pt idx="347">
                  <c:v>2.8699999999999998E-4</c:v>
                </c:pt>
                <c:pt idx="348">
                  <c:v>2.1900000000000001E-4</c:v>
                </c:pt>
                <c:pt idx="349">
                  <c:v>2.2599999999999999E-4</c:v>
                </c:pt>
                <c:pt idx="350">
                  <c:v>1.84E-4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2-512E-4F40-87DD-78DD71ACAFFA}"/>
            </c:ext>
          </c:extLst>
        </c:ser>
        <c:ser>
          <c:idx val="3"/>
          <c:order val="3"/>
          <c:spPr>
            <a:ln w="19050" cap="rnd">
              <a:solidFill>
                <a:schemeClr val="accent4"/>
              </a:solidFill>
              <a:round/>
            </a:ln>
            <a:effectLst/>
          </c:spPr>
          <c:marker>
            <c:symbol val="none"/>
          </c:marker>
          <c:xVal>
            <c:numRef>
              <c:f>Filters!$A$1:$A$351</c:f>
              <c:numCache>
                <c:formatCode>General</c:formatCode>
                <c:ptCount val="351"/>
                <c:pt idx="0">
                  <c:v>700</c:v>
                </c:pt>
                <c:pt idx="1">
                  <c:v>699</c:v>
                </c:pt>
                <c:pt idx="2">
                  <c:v>698</c:v>
                </c:pt>
                <c:pt idx="3">
                  <c:v>697</c:v>
                </c:pt>
                <c:pt idx="4">
                  <c:v>696</c:v>
                </c:pt>
                <c:pt idx="5">
                  <c:v>695</c:v>
                </c:pt>
                <c:pt idx="6">
                  <c:v>694</c:v>
                </c:pt>
                <c:pt idx="7">
                  <c:v>693</c:v>
                </c:pt>
                <c:pt idx="8">
                  <c:v>692</c:v>
                </c:pt>
                <c:pt idx="9">
                  <c:v>691</c:v>
                </c:pt>
                <c:pt idx="10">
                  <c:v>690</c:v>
                </c:pt>
                <c:pt idx="11">
                  <c:v>689</c:v>
                </c:pt>
                <c:pt idx="12">
                  <c:v>688</c:v>
                </c:pt>
                <c:pt idx="13">
                  <c:v>687</c:v>
                </c:pt>
                <c:pt idx="14">
                  <c:v>686</c:v>
                </c:pt>
                <c:pt idx="15">
                  <c:v>685</c:v>
                </c:pt>
                <c:pt idx="16">
                  <c:v>684</c:v>
                </c:pt>
                <c:pt idx="17">
                  <c:v>683</c:v>
                </c:pt>
                <c:pt idx="18">
                  <c:v>682</c:v>
                </c:pt>
                <c:pt idx="19">
                  <c:v>681</c:v>
                </c:pt>
                <c:pt idx="20">
                  <c:v>680</c:v>
                </c:pt>
                <c:pt idx="21">
                  <c:v>679</c:v>
                </c:pt>
                <c:pt idx="22">
                  <c:v>678</c:v>
                </c:pt>
                <c:pt idx="23">
                  <c:v>677</c:v>
                </c:pt>
                <c:pt idx="24">
                  <c:v>676</c:v>
                </c:pt>
                <c:pt idx="25">
                  <c:v>675</c:v>
                </c:pt>
                <c:pt idx="26">
                  <c:v>674</c:v>
                </c:pt>
                <c:pt idx="27">
                  <c:v>673</c:v>
                </c:pt>
                <c:pt idx="28">
                  <c:v>672</c:v>
                </c:pt>
                <c:pt idx="29">
                  <c:v>671</c:v>
                </c:pt>
                <c:pt idx="30">
                  <c:v>670</c:v>
                </c:pt>
                <c:pt idx="31">
                  <c:v>669</c:v>
                </c:pt>
                <c:pt idx="32">
                  <c:v>668</c:v>
                </c:pt>
                <c:pt idx="33">
                  <c:v>667</c:v>
                </c:pt>
                <c:pt idx="34">
                  <c:v>666</c:v>
                </c:pt>
                <c:pt idx="35">
                  <c:v>665</c:v>
                </c:pt>
                <c:pt idx="36">
                  <c:v>664</c:v>
                </c:pt>
                <c:pt idx="37">
                  <c:v>663</c:v>
                </c:pt>
                <c:pt idx="38">
                  <c:v>662</c:v>
                </c:pt>
                <c:pt idx="39">
                  <c:v>661</c:v>
                </c:pt>
                <c:pt idx="40">
                  <c:v>660</c:v>
                </c:pt>
                <c:pt idx="41">
                  <c:v>659</c:v>
                </c:pt>
                <c:pt idx="42">
                  <c:v>658</c:v>
                </c:pt>
                <c:pt idx="43">
                  <c:v>657</c:v>
                </c:pt>
                <c:pt idx="44">
                  <c:v>656</c:v>
                </c:pt>
                <c:pt idx="45">
                  <c:v>655</c:v>
                </c:pt>
                <c:pt idx="46">
                  <c:v>654</c:v>
                </c:pt>
                <c:pt idx="47">
                  <c:v>653</c:v>
                </c:pt>
                <c:pt idx="48">
                  <c:v>652</c:v>
                </c:pt>
                <c:pt idx="49">
                  <c:v>651</c:v>
                </c:pt>
                <c:pt idx="50">
                  <c:v>650</c:v>
                </c:pt>
                <c:pt idx="51">
                  <c:v>649</c:v>
                </c:pt>
                <c:pt idx="52">
                  <c:v>648</c:v>
                </c:pt>
                <c:pt idx="53">
                  <c:v>647</c:v>
                </c:pt>
                <c:pt idx="54">
                  <c:v>646</c:v>
                </c:pt>
                <c:pt idx="55">
                  <c:v>645</c:v>
                </c:pt>
                <c:pt idx="56">
                  <c:v>644</c:v>
                </c:pt>
                <c:pt idx="57">
                  <c:v>643</c:v>
                </c:pt>
                <c:pt idx="58">
                  <c:v>642</c:v>
                </c:pt>
                <c:pt idx="59">
                  <c:v>641</c:v>
                </c:pt>
                <c:pt idx="60">
                  <c:v>640</c:v>
                </c:pt>
                <c:pt idx="61">
                  <c:v>639</c:v>
                </c:pt>
                <c:pt idx="62">
                  <c:v>638</c:v>
                </c:pt>
                <c:pt idx="63">
                  <c:v>637</c:v>
                </c:pt>
                <c:pt idx="64">
                  <c:v>636</c:v>
                </c:pt>
                <c:pt idx="65">
                  <c:v>635</c:v>
                </c:pt>
                <c:pt idx="66">
                  <c:v>634</c:v>
                </c:pt>
                <c:pt idx="67">
                  <c:v>633</c:v>
                </c:pt>
                <c:pt idx="68">
                  <c:v>632</c:v>
                </c:pt>
                <c:pt idx="69">
                  <c:v>631</c:v>
                </c:pt>
                <c:pt idx="70">
                  <c:v>630</c:v>
                </c:pt>
                <c:pt idx="71">
                  <c:v>629</c:v>
                </c:pt>
                <c:pt idx="72">
                  <c:v>628</c:v>
                </c:pt>
                <c:pt idx="73">
                  <c:v>627</c:v>
                </c:pt>
                <c:pt idx="74">
                  <c:v>626</c:v>
                </c:pt>
                <c:pt idx="75">
                  <c:v>625</c:v>
                </c:pt>
                <c:pt idx="76">
                  <c:v>624</c:v>
                </c:pt>
                <c:pt idx="77">
                  <c:v>623</c:v>
                </c:pt>
                <c:pt idx="78">
                  <c:v>622</c:v>
                </c:pt>
                <c:pt idx="79">
                  <c:v>621</c:v>
                </c:pt>
                <c:pt idx="80">
                  <c:v>620</c:v>
                </c:pt>
                <c:pt idx="81">
                  <c:v>619</c:v>
                </c:pt>
                <c:pt idx="82">
                  <c:v>618</c:v>
                </c:pt>
                <c:pt idx="83">
                  <c:v>617</c:v>
                </c:pt>
                <c:pt idx="84">
                  <c:v>616</c:v>
                </c:pt>
                <c:pt idx="85">
                  <c:v>615</c:v>
                </c:pt>
                <c:pt idx="86">
                  <c:v>614</c:v>
                </c:pt>
                <c:pt idx="87">
                  <c:v>613</c:v>
                </c:pt>
                <c:pt idx="88">
                  <c:v>612</c:v>
                </c:pt>
                <c:pt idx="89">
                  <c:v>611</c:v>
                </c:pt>
                <c:pt idx="90">
                  <c:v>610</c:v>
                </c:pt>
                <c:pt idx="91">
                  <c:v>609</c:v>
                </c:pt>
                <c:pt idx="92">
                  <c:v>608</c:v>
                </c:pt>
                <c:pt idx="93">
                  <c:v>607</c:v>
                </c:pt>
                <c:pt idx="94">
                  <c:v>606</c:v>
                </c:pt>
                <c:pt idx="95">
                  <c:v>605</c:v>
                </c:pt>
                <c:pt idx="96">
                  <c:v>604</c:v>
                </c:pt>
                <c:pt idx="97">
                  <c:v>603</c:v>
                </c:pt>
                <c:pt idx="98">
                  <c:v>602</c:v>
                </c:pt>
                <c:pt idx="99">
                  <c:v>601</c:v>
                </c:pt>
                <c:pt idx="100">
                  <c:v>600</c:v>
                </c:pt>
                <c:pt idx="101">
                  <c:v>599</c:v>
                </c:pt>
                <c:pt idx="102">
                  <c:v>598</c:v>
                </c:pt>
                <c:pt idx="103">
                  <c:v>597</c:v>
                </c:pt>
                <c:pt idx="104">
                  <c:v>596</c:v>
                </c:pt>
                <c:pt idx="105">
                  <c:v>595</c:v>
                </c:pt>
                <c:pt idx="106">
                  <c:v>594</c:v>
                </c:pt>
                <c:pt idx="107">
                  <c:v>593</c:v>
                </c:pt>
                <c:pt idx="108">
                  <c:v>592</c:v>
                </c:pt>
                <c:pt idx="109">
                  <c:v>591</c:v>
                </c:pt>
                <c:pt idx="110">
                  <c:v>590</c:v>
                </c:pt>
                <c:pt idx="111">
                  <c:v>589</c:v>
                </c:pt>
                <c:pt idx="112">
                  <c:v>588</c:v>
                </c:pt>
                <c:pt idx="113">
                  <c:v>587</c:v>
                </c:pt>
                <c:pt idx="114">
                  <c:v>586</c:v>
                </c:pt>
                <c:pt idx="115">
                  <c:v>585</c:v>
                </c:pt>
                <c:pt idx="116">
                  <c:v>584</c:v>
                </c:pt>
                <c:pt idx="117">
                  <c:v>583</c:v>
                </c:pt>
                <c:pt idx="118">
                  <c:v>582</c:v>
                </c:pt>
                <c:pt idx="119">
                  <c:v>581</c:v>
                </c:pt>
                <c:pt idx="120">
                  <c:v>580</c:v>
                </c:pt>
                <c:pt idx="121">
                  <c:v>579</c:v>
                </c:pt>
                <c:pt idx="122">
                  <c:v>578</c:v>
                </c:pt>
                <c:pt idx="123">
                  <c:v>577</c:v>
                </c:pt>
                <c:pt idx="124">
                  <c:v>576</c:v>
                </c:pt>
                <c:pt idx="125">
                  <c:v>575</c:v>
                </c:pt>
                <c:pt idx="126">
                  <c:v>574</c:v>
                </c:pt>
                <c:pt idx="127">
                  <c:v>573</c:v>
                </c:pt>
                <c:pt idx="128">
                  <c:v>572</c:v>
                </c:pt>
                <c:pt idx="129">
                  <c:v>571</c:v>
                </c:pt>
                <c:pt idx="130">
                  <c:v>570</c:v>
                </c:pt>
                <c:pt idx="131">
                  <c:v>569</c:v>
                </c:pt>
                <c:pt idx="132">
                  <c:v>568</c:v>
                </c:pt>
                <c:pt idx="133">
                  <c:v>567</c:v>
                </c:pt>
                <c:pt idx="134">
                  <c:v>566</c:v>
                </c:pt>
                <c:pt idx="135">
                  <c:v>565</c:v>
                </c:pt>
                <c:pt idx="136">
                  <c:v>564</c:v>
                </c:pt>
                <c:pt idx="137">
                  <c:v>563</c:v>
                </c:pt>
                <c:pt idx="138">
                  <c:v>562</c:v>
                </c:pt>
                <c:pt idx="139">
                  <c:v>561</c:v>
                </c:pt>
                <c:pt idx="140">
                  <c:v>560</c:v>
                </c:pt>
                <c:pt idx="141">
                  <c:v>559</c:v>
                </c:pt>
                <c:pt idx="142">
                  <c:v>558</c:v>
                </c:pt>
                <c:pt idx="143">
                  <c:v>557</c:v>
                </c:pt>
                <c:pt idx="144">
                  <c:v>556</c:v>
                </c:pt>
                <c:pt idx="145">
                  <c:v>555</c:v>
                </c:pt>
                <c:pt idx="146">
                  <c:v>554</c:v>
                </c:pt>
                <c:pt idx="147">
                  <c:v>553</c:v>
                </c:pt>
                <c:pt idx="148">
                  <c:v>552</c:v>
                </c:pt>
                <c:pt idx="149">
                  <c:v>551</c:v>
                </c:pt>
                <c:pt idx="150">
                  <c:v>550</c:v>
                </c:pt>
                <c:pt idx="151">
                  <c:v>549</c:v>
                </c:pt>
                <c:pt idx="152">
                  <c:v>548</c:v>
                </c:pt>
                <c:pt idx="153">
                  <c:v>547</c:v>
                </c:pt>
                <c:pt idx="154">
                  <c:v>546</c:v>
                </c:pt>
                <c:pt idx="155">
                  <c:v>545</c:v>
                </c:pt>
                <c:pt idx="156">
                  <c:v>544</c:v>
                </c:pt>
                <c:pt idx="157">
                  <c:v>543</c:v>
                </c:pt>
                <c:pt idx="158">
                  <c:v>542</c:v>
                </c:pt>
                <c:pt idx="159">
                  <c:v>541</c:v>
                </c:pt>
                <c:pt idx="160">
                  <c:v>540</c:v>
                </c:pt>
                <c:pt idx="161">
                  <c:v>539</c:v>
                </c:pt>
                <c:pt idx="162">
                  <c:v>538</c:v>
                </c:pt>
                <c:pt idx="163">
                  <c:v>537</c:v>
                </c:pt>
                <c:pt idx="164">
                  <c:v>536</c:v>
                </c:pt>
                <c:pt idx="165">
                  <c:v>535</c:v>
                </c:pt>
                <c:pt idx="166">
                  <c:v>534</c:v>
                </c:pt>
                <c:pt idx="167">
                  <c:v>533</c:v>
                </c:pt>
                <c:pt idx="168">
                  <c:v>532</c:v>
                </c:pt>
                <c:pt idx="169">
                  <c:v>531</c:v>
                </c:pt>
                <c:pt idx="170">
                  <c:v>530</c:v>
                </c:pt>
                <c:pt idx="171">
                  <c:v>529</c:v>
                </c:pt>
                <c:pt idx="172">
                  <c:v>528</c:v>
                </c:pt>
                <c:pt idx="173">
                  <c:v>527</c:v>
                </c:pt>
                <c:pt idx="174">
                  <c:v>526</c:v>
                </c:pt>
                <c:pt idx="175">
                  <c:v>525</c:v>
                </c:pt>
                <c:pt idx="176">
                  <c:v>524</c:v>
                </c:pt>
                <c:pt idx="177">
                  <c:v>523</c:v>
                </c:pt>
                <c:pt idx="178">
                  <c:v>522</c:v>
                </c:pt>
                <c:pt idx="179">
                  <c:v>521</c:v>
                </c:pt>
                <c:pt idx="180">
                  <c:v>520</c:v>
                </c:pt>
                <c:pt idx="181">
                  <c:v>519</c:v>
                </c:pt>
                <c:pt idx="182">
                  <c:v>518</c:v>
                </c:pt>
                <c:pt idx="183">
                  <c:v>517</c:v>
                </c:pt>
                <c:pt idx="184">
                  <c:v>516</c:v>
                </c:pt>
                <c:pt idx="185">
                  <c:v>515</c:v>
                </c:pt>
                <c:pt idx="186">
                  <c:v>514</c:v>
                </c:pt>
                <c:pt idx="187">
                  <c:v>513</c:v>
                </c:pt>
                <c:pt idx="188">
                  <c:v>512</c:v>
                </c:pt>
                <c:pt idx="189">
                  <c:v>511</c:v>
                </c:pt>
                <c:pt idx="190">
                  <c:v>510</c:v>
                </c:pt>
                <c:pt idx="191">
                  <c:v>509</c:v>
                </c:pt>
                <c:pt idx="192">
                  <c:v>508</c:v>
                </c:pt>
                <c:pt idx="193">
                  <c:v>507</c:v>
                </c:pt>
                <c:pt idx="194">
                  <c:v>506</c:v>
                </c:pt>
                <c:pt idx="195">
                  <c:v>505</c:v>
                </c:pt>
                <c:pt idx="196">
                  <c:v>504</c:v>
                </c:pt>
                <c:pt idx="197">
                  <c:v>503</c:v>
                </c:pt>
                <c:pt idx="198">
                  <c:v>502</c:v>
                </c:pt>
                <c:pt idx="199">
                  <c:v>501</c:v>
                </c:pt>
                <c:pt idx="200">
                  <c:v>500</c:v>
                </c:pt>
                <c:pt idx="201">
                  <c:v>499</c:v>
                </c:pt>
                <c:pt idx="202">
                  <c:v>498</c:v>
                </c:pt>
                <c:pt idx="203">
                  <c:v>497</c:v>
                </c:pt>
                <c:pt idx="204">
                  <c:v>496</c:v>
                </c:pt>
                <c:pt idx="205">
                  <c:v>495</c:v>
                </c:pt>
                <c:pt idx="206">
                  <c:v>494</c:v>
                </c:pt>
                <c:pt idx="207">
                  <c:v>493</c:v>
                </c:pt>
                <c:pt idx="208">
                  <c:v>492</c:v>
                </c:pt>
                <c:pt idx="209">
                  <c:v>491</c:v>
                </c:pt>
                <c:pt idx="210">
                  <c:v>490</c:v>
                </c:pt>
                <c:pt idx="211">
                  <c:v>489</c:v>
                </c:pt>
                <c:pt idx="212">
                  <c:v>488</c:v>
                </c:pt>
                <c:pt idx="213">
                  <c:v>487</c:v>
                </c:pt>
                <c:pt idx="214">
                  <c:v>486</c:v>
                </c:pt>
                <c:pt idx="215">
                  <c:v>485</c:v>
                </c:pt>
                <c:pt idx="216">
                  <c:v>484</c:v>
                </c:pt>
                <c:pt idx="217">
                  <c:v>483</c:v>
                </c:pt>
                <c:pt idx="218">
                  <c:v>482</c:v>
                </c:pt>
                <c:pt idx="219">
                  <c:v>481</c:v>
                </c:pt>
                <c:pt idx="220">
                  <c:v>480</c:v>
                </c:pt>
                <c:pt idx="221">
                  <c:v>479</c:v>
                </c:pt>
                <c:pt idx="222">
                  <c:v>478</c:v>
                </c:pt>
                <c:pt idx="223">
                  <c:v>477</c:v>
                </c:pt>
                <c:pt idx="224">
                  <c:v>476</c:v>
                </c:pt>
                <c:pt idx="225">
                  <c:v>475</c:v>
                </c:pt>
                <c:pt idx="226">
                  <c:v>474</c:v>
                </c:pt>
                <c:pt idx="227">
                  <c:v>473</c:v>
                </c:pt>
                <c:pt idx="228">
                  <c:v>472</c:v>
                </c:pt>
                <c:pt idx="229">
                  <c:v>471</c:v>
                </c:pt>
                <c:pt idx="230">
                  <c:v>470</c:v>
                </c:pt>
                <c:pt idx="231">
                  <c:v>469</c:v>
                </c:pt>
                <c:pt idx="232">
                  <c:v>468</c:v>
                </c:pt>
                <c:pt idx="233">
                  <c:v>467</c:v>
                </c:pt>
                <c:pt idx="234">
                  <c:v>466</c:v>
                </c:pt>
                <c:pt idx="235">
                  <c:v>465</c:v>
                </c:pt>
                <c:pt idx="236">
                  <c:v>464</c:v>
                </c:pt>
                <c:pt idx="237">
                  <c:v>463</c:v>
                </c:pt>
                <c:pt idx="238">
                  <c:v>462</c:v>
                </c:pt>
                <c:pt idx="239">
                  <c:v>461</c:v>
                </c:pt>
                <c:pt idx="240">
                  <c:v>460</c:v>
                </c:pt>
                <c:pt idx="241">
                  <c:v>459</c:v>
                </c:pt>
                <c:pt idx="242">
                  <c:v>458</c:v>
                </c:pt>
                <c:pt idx="243">
                  <c:v>457</c:v>
                </c:pt>
                <c:pt idx="244">
                  <c:v>456</c:v>
                </c:pt>
                <c:pt idx="245">
                  <c:v>455</c:v>
                </c:pt>
                <c:pt idx="246">
                  <c:v>454</c:v>
                </c:pt>
                <c:pt idx="247">
                  <c:v>453</c:v>
                </c:pt>
                <c:pt idx="248">
                  <c:v>452</c:v>
                </c:pt>
                <c:pt idx="249">
                  <c:v>451</c:v>
                </c:pt>
                <c:pt idx="250">
                  <c:v>450</c:v>
                </c:pt>
                <c:pt idx="251">
                  <c:v>449</c:v>
                </c:pt>
                <c:pt idx="252">
                  <c:v>448</c:v>
                </c:pt>
                <c:pt idx="253">
                  <c:v>447</c:v>
                </c:pt>
                <c:pt idx="254">
                  <c:v>446</c:v>
                </c:pt>
                <c:pt idx="255">
                  <c:v>445</c:v>
                </c:pt>
                <c:pt idx="256">
                  <c:v>444</c:v>
                </c:pt>
                <c:pt idx="257">
                  <c:v>443</c:v>
                </c:pt>
                <c:pt idx="258">
                  <c:v>442</c:v>
                </c:pt>
                <c:pt idx="259">
                  <c:v>441</c:v>
                </c:pt>
                <c:pt idx="260">
                  <c:v>440</c:v>
                </c:pt>
                <c:pt idx="261">
                  <c:v>439</c:v>
                </c:pt>
                <c:pt idx="262">
                  <c:v>438</c:v>
                </c:pt>
                <c:pt idx="263">
                  <c:v>437</c:v>
                </c:pt>
                <c:pt idx="264">
                  <c:v>436</c:v>
                </c:pt>
                <c:pt idx="265">
                  <c:v>435</c:v>
                </c:pt>
                <c:pt idx="266">
                  <c:v>434</c:v>
                </c:pt>
                <c:pt idx="267">
                  <c:v>433</c:v>
                </c:pt>
                <c:pt idx="268">
                  <c:v>432</c:v>
                </c:pt>
                <c:pt idx="269">
                  <c:v>431</c:v>
                </c:pt>
                <c:pt idx="270">
                  <c:v>430</c:v>
                </c:pt>
                <c:pt idx="271">
                  <c:v>429</c:v>
                </c:pt>
                <c:pt idx="272">
                  <c:v>428</c:v>
                </c:pt>
                <c:pt idx="273">
                  <c:v>427</c:v>
                </c:pt>
                <c:pt idx="274">
                  <c:v>426</c:v>
                </c:pt>
                <c:pt idx="275">
                  <c:v>425</c:v>
                </c:pt>
                <c:pt idx="276">
                  <c:v>424</c:v>
                </c:pt>
                <c:pt idx="277">
                  <c:v>423</c:v>
                </c:pt>
                <c:pt idx="278">
                  <c:v>422</c:v>
                </c:pt>
                <c:pt idx="279">
                  <c:v>421</c:v>
                </c:pt>
                <c:pt idx="280">
                  <c:v>420</c:v>
                </c:pt>
                <c:pt idx="281">
                  <c:v>419</c:v>
                </c:pt>
                <c:pt idx="282">
                  <c:v>418</c:v>
                </c:pt>
                <c:pt idx="283">
                  <c:v>417</c:v>
                </c:pt>
                <c:pt idx="284">
                  <c:v>416</c:v>
                </c:pt>
                <c:pt idx="285">
                  <c:v>415</c:v>
                </c:pt>
                <c:pt idx="286">
                  <c:v>414</c:v>
                </c:pt>
                <c:pt idx="287">
                  <c:v>413</c:v>
                </c:pt>
                <c:pt idx="288">
                  <c:v>412</c:v>
                </c:pt>
                <c:pt idx="289">
                  <c:v>411</c:v>
                </c:pt>
                <c:pt idx="290">
                  <c:v>410</c:v>
                </c:pt>
                <c:pt idx="291">
                  <c:v>409</c:v>
                </c:pt>
                <c:pt idx="292">
                  <c:v>408</c:v>
                </c:pt>
                <c:pt idx="293">
                  <c:v>407</c:v>
                </c:pt>
                <c:pt idx="294">
                  <c:v>406</c:v>
                </c:pt>
                <c:pt idx="295">
                  <c:v>405</c:v>
                </c:pt>
                <c:pt idx="296">
                  <c:v>404</c:v>
                </c:pt>
                <c:pt idx="297">
                  <c:v>403</c:v>
                </c:pt>
                <c:pt idx="298">
                  <c:v>402</c:v>
                </c:pt>
                <c:pt idx="299">
                  <c:v>401</c:v>
                </c:pt>
                <c:pt idx="300">
                  <c:v>400</c:v>
                </c:pt>
                <c:pt idx="301">
                  <c:v>399</c:v>
                </c:pt>
                <c:pt idx="302">
                  <c:v>398</c:v>
                </c:pt>
                <c:pt idx="303">
                  <c:v>397</c:v>
                </c:pt>
                <c:pt idx="304">
                  <c:v>396</c:v>
                </c:pt>
                <c:pt idx="305">
                  <c:v>395</c:v>
                </c:pt>
                <c:pt idx="306">
                  <c:v>394</c:v>
                </c:pt>
                <c:pt idx="307">
                  <c:v>393</c:v>
                </c:pt>
                <c:pt idx="308">
                  <c:v>392</c:v>
                </c:pt>
                <c:pt idx="309">
                  <c:v>391</c:v>
                </c:pt>
                <c:pt idx="310">
                  <c:v>390</c:v>
                </c:pt>
                <c:pt idx="311">
                  <c:v>389</c:v>
                </c:pt>
                <c:pt idx="312">
                  <c:v>388</c:v>
                </c:pt>
                <c:pt idx="313">
                  <c:v>387</c:v>
                </c:pt>
                <c:pt idx="314">
                  <c:v>386</c:v>
                </c:pt>
                <c:pt idx="315">
                  <c:v>385</c:v>
                </c:pt>
                <c:pt idx="316">
                  <c:v>384</c:v>
                </c:pt>
                <c:pt idx="317">
                  <c:v>383</c:v>
                </c:pt>
                <c:pt idx="318">
                  <c:v>382</c:v>
                </c:pt>
                <c:pt idx="319">
                  <c:v>381</c:v>
                </c:pt>
                <c:pt idx="320">
                  <c:v>380</c:v>
                </c:pt>
                <c:pt idx="321">
                  <c:v>379</c:v>
                </c:pt>
                <c:pt idx="322">
                  <c:v>378</c:v>
                </c:pt>
                <c:pt idx="323">
                  <c:v>377</c:v>
                </c:pt>
                <c:pt idx="324">
                  <c:v>376</c:v>
                </c:pt>
                <c:pt idx="325">
                  <c:v>375</c:v>
                </c:pt>
                <c:pt idx="326">
                  <c:v>374</c:v>
                </c:pt>
                <c:pt idx="327">
                  <c:v>373</c:v>
                </c:pt>
                <c:pt idx="328">
                  <c:v>372</c:v>
                </c:pt>
                <c:pt idx="329">
                  <c:v>371</c:v>
                </c:pt>
                <c:pt idx="330">
                  <c:v>370</c:v>
                </c:pt>
                <c:pt idx="331">
                  <c:v>369</c:v>
                </c:pt>
                <c:pt idx="332">
                  <c:v>368</c:v>
                </c:pt>
                <c:pt idx="333">
                  <c:v>367</c:v>
                </c:pt>
                <c:pt idx="334">
                  <c:v>366</c:v>
                </c:pt>
                <c:pt idx="335">
                  <c:v>365</c:v>
                </c:pt>
                <c:pt idx="336">
                  <c:v>364</c:v>
                </c:pt>
                <c:pt idx="337">
                  <c:v>363</c:v>
                </c:pt>
                <c:pt idx="338">
                  <c:v>362</c:v>
                </c:pt>
                <c:pt idx="339">
                  <c:v>361</c:v>
                </c:pt>
                <c:pt idx="340">
                  <c:v>360</c:v>
                </c:pt>
                <c:pt idx="341">
                  <c:v>359</c:v>
                </c:pt>
                <c:pt idx="342">
                  <c:v>358</c:v>
                </c:pt>
                <c:pt idx="343">
                  <c:v>357</c:v>
                </c:pt>
                <c:pt idx="344">
                  <c:v>356</c:v>
                </c:pt>
                <c:pt idx="345">
                  <c:v>355</c:v>
                </c:pt>
                <c:pt idx="346">
                  <c:v>354</c:v>
                </c:pt>
                <c:pt idx="347">
                  <c:v>353</c:v>
                </c:pt>
                <c:pt idx="348">
                  <c:v>352</c:v>
                </c:pt>
                <c:pt idx="349">
                  <c:v>351</c:v>
                </c:pt>
                <c:pt idx="350">
                  <c:v>350</c:v>
                </c:pt>
              </c:numCache>
            </c:numRef>
          </c:xVal>
          <c:yVal>
            <c:numRef>
              <c:f>Filters!$E$1:$E$351</c:f>
              <c:numCache>
                <c:formatCode>0.00E+00</c:formatCode>
                <c:ptCount val="351"/>
                <c:pt idx="0">
                  <c:v>3.4699999999999998E-4</c:v>
                </c:pt>
                <c:pt idx="1">
                  <c:v>3.7800000000000003E-4</c:v>
                </c:pt>
                <c:pt idx="2">
                  <c:v>4.0999999999999999E-4</c:v>
                </c:pt>
                <c:pt idx="3">
                  <c:v>4.2200000000000001E-4</c:v>
                </c:pt>
                <c:pt idx="4">
                  <c:v>4.6999999999999999E-4</c:v>
                </c:pt>
                <c:pt idx="5">
                  <c:v>5.3399999999999997E-4</c:v>
                </c:pt>
                <c:pt idx="6">
                  <c:v>6.02E-4</c:v>
                </c:pt>
                <c:pt idx="7">
                  <c:v>6.9499999999999998E-4</c:v>
                </c:pt>
                <c:pt idx="8">
                  <c:v>8.4500000000000005E-4</c:v>
                </c:pt>
                <c:pt idx="9">
                  <c:v>9.8900000000000008E-4</c:v>
                </c:pt>
                <c:pt idx="10" formatCode="General">
                  <c:v>1.17E-3</c:v>
                </c:pt>
                <c:pt idx="11" formatCode="General">
                  <c:v>1.3500000000000001E-3</c:v>
                </c:pt>
                <c:pt idx="12" formatCode="General">
                  <c:v>1.5E-3</c:v>
                </c:pt>
                <c:pt idx="13" formatCode="General">
                  <c:v>1.5200000000000001E-3</c:v>
                </c:pt>
                <c:pt idx="14" formatCode="General">
                  <c:v>1.41E-3</c:v>
                </c:pt>
                <c:pt idx="15" formatCode="General">
                  <c:v>1.23E-3</c:v>
                </c:pt>
                <c:pt idx="16">
                  <c:v>9.7799999999999992E-4</c:v>
                </c:pt>
                <c:pt idx="17">
                  <c:v>7.4100000000000001E-4</c:v>
                </c:pt>
                <c:pt idx="18">
                  <c:v>5.4900000000000001E-4</c:v>
                </c:pt>
                <c:pt idx="19">
                  <c:v>4.0700000000000003E-4</c:v>
                </c:pt>
                <c:pt idx="20">
                  <c:v>3.1700000000000001E-4</c:v>
                </c:pt>
                <c:pt idx="21">
                  <c:v>2.4899999999999998E-4</c:v>
                </c:pt>
                <c:pt idx="22">
                  <c:v>1.8900000000000001E-4</c:v>
                </c:pt>
                <c:pt idx="23">
                  <c:v>1.46E-4</c:v>
                </c:pt>
                <c:pt idx="24">
                  <c:v>1.26E-4</c:v>
                </c:pt>
                <c:pt idx="25">
                  <c:v>1.1900000000000001E-4</c:v>
                </c:pt>
                <c:pt idx="26">
                  <c:v>8.5500000000000005E-5</c:v>
                </c:pt>
                <c:pt idx="27">
                  <c:v>7.3200000000000004E-5</c:v>
                </c:pt>
                <c:pt idx="28">
                  <c:v>7.2600000000000003E-5</c:v>
                </c:pt>
                <c:pt idx="29">
                  <c:v>6.7799999999999995E-5</c:v>
                </c:pt>
                <c:pt idx="30">
                  <c:v>5.2500000000000002E-5</c:v>
                </c:pt>
                <c:pt idx="31">
                  <c:v>3.9400000000000002E-5</c:v>
                </c:pt>
                <c:pt idx="32">
                  <c:v>3.9799999999999998E-5</c:v>
                </c:pt>
                <c:pt idx="33">
                  <c:v>4.7899999999999999E-5</c:v>
                </c:pt>
                <c:pt idx="34">
                  <c:v>2.2500000000000001E-5</c:v>
                </c:pt>
                <c:pt idx="35">
                  <c:v>2.94E-5</c:v>
                </c:pt>
                <c:pt idx="36">
                  <c:v>2.9600000000000001E-5</c:v>
                </c:pt>
                <c:pt idx="37">
                  <c:v>2.5400000000000001E-5</c:v>
                </c:pt>
                <c:pt idx="38">
                  <c:v>1.5699999999999999E-5</c:v>
                </c:pt>
                <c:pt idx="39">
                  <c:v>2.0000000000000002E-5</c:v>
                </c:pt>
                <c:pt idx="40">
                  <c:v>2.0699999999999998E-5</c:v>
                </c:pt>
                <c:pt idx="41">
                  <c:v>2.2200000000000001E-5</c:v>
                </c:pt>
                <c:pt idx="42">
                  <c:v>1.9400000000000001E-5</c:v>
                </c:pt>
                <c:pt idx="43">
                  <c:v>1.73E-5</c:v>
                </c:pt>
                <c:pt idx="44">
                  <c:v>1.7900000000000001E-5</c:v>
                </c:pt>
                <c:pt idx="45">
                  <c:v>1.56E-5</c:v>
                </c:pt>
                <c:pt idx="46">
                  <c:v>2.27E-5</c:v>
                </c:pt>
                <c:pt idx="47">
                  <c:v>9.4399999999999994E-6</c:v>
                </c:pt>
                <c:pt idx="48">
                  <c:v>1.0499999999999999E-5</c:v>
                </c:pt>
                <c:pt idx="49">
                  <c:v>1.8899999999999999E-5</c:v>
                </c:pt>
                <c:pt idx="50">
                  <c:v>1.8199999999999999E-5</c:v>
                </c:pt>
                <c:pt idx="51">
                  <c:v>1.36E-5</c:v>
                </c:pt>
                <c:pt idx="52">
                  <c:v>8.3599999999999996E-6</c:v>
                </c:pt>
                <c:pt idx="53">
                  <c:v>2.37E-5</c:v>
                </c:pt>
                <c:pt idx="54">
                  <c:v>9.0499999999999997E-6</c:v>
                </c:pt>
                <c:pt idx="55">
                  <c:v>1.19E-5</c:v>
                </c:pt>
                <c:pt idx="56">
                  <c:v>1.52E-5</c:v>
                </c:pt>
                <c:pt idx="57">
                  <c:v>1.22E-5</c:v>
                </c:pt>
                <c:pt idx="58">
                  <c:v>3.2499999999999998E-6</c:v>
                </c:pt>
                <c:pt idx="59">
                  <c:v>5.9000000000000003E-6</c:v>
                </c:pt>
                <c:pt idx="60">
                  <c:v>6.2899999999999999E-6</c:v>
                </c:pt>
                <c:pt idx="61">
                  <c:v>1.91E-5</c:v>
                </c:pt>
                <c:pt idx="62">
                  <c:v>1.17E-5</c:v>
                </c:pt>
                <c:pt idx="63">
                  <c:v>5.8599999999999998E-6</c:v>
                </c:pt>
                <c:pt idx="64">
                  <c:v>1.7099999999999999E-5</c:v>
                </c:pt>
                <c:pt idx="65">
                  <c:v>8.6400000000000003E-6</c:v>
                </c:pt>
                <c:pt idx="66">
                  <c:v>1.42E-5</c:v>
                </c:pt>
                <c:pt idx="67">
                  <c:v>5.04E-6</c:v>
                </c:pt>
                <c:pt idx="68">
                  <c:v>1.31E-5</c:v>
                </c:pt>
                <c:pt idx="69">
                  <c:v>8.2600000000000005E-6</c:v>
                </c:pt>
                <c:pt idx="70">
                  <c:v>1.63E-5</c:v>
                </c:pt>
                <c:pt idx="71">
                  <c:v>8.4100000000000008E-6</c:v>
                </c:pt>
                <c:pt idx="72">
                  <c:v>2.1100000000000001E-5</c:v>
                </c:pt>
                <c:pt idx="73">
                  <c:v>1.2999999999999999E-5</c:v>
                </c:pt>
                <c:pt idx="74">
                  <c:v>1.1199999999999999E-5</c:v>
                </c:pt>
                <c:pt idx="75">
                  <c:v>1.45E-5</c:v>
                </c:pt>
                <c:pt idx="76">
                  <c:v>1.49E-5</c:v>
                </c:pt>
                <c:pt idx="77">
                  <c:v>2.0800000000000001E-5</c:v>
                </c:pt>
                <c:pt idx="78">
                  <c:v>2.1500000000000001E-5</c:v>
                </c:pt>
                <c:pt idx="79">
                  <c:v>2.4499999999999999E-5</c:v>
                </c:pt>
                <c:pt idx="80">
                  <c:v>3.0000000000000001E-5</c:v>
                </c:pt>
                <c:pt idx="81">
                  <c:v>1.9400000000000001E-5</c:v>
                </c:pt>
                <c:pt idx="82">
                  <c:v>2.4600000000000002E-5</c:v>
                </c:pt>
                <c:pt idx="83">
                  <c:v>1.8499999999999999E-5</c:v>
                </c:pt>
                <c:pt idx="84">
                  <c:v>3.7799999999999997E-5</c:v>
                </c:pt>
                <c:pt idx="85">
                  <c:v>3.6999999999999998E-5</c:v>
                </c:pt>
                <c:pt idx="86">
                  <c:v>3.5099999999999999E-5</c:v>
                </c:pt>
                <c:pt idx="87">
                  <c:v>2.5700000000000001E-5</c:v>
                </c:pt>
                <c:pt idx="88">
                  <c:v>3.4499999999999998E-5</c:v>
                </c:pt>
                <c:pt idx="89">
                  <c:v>3.9700000000000003E-5</c:v>
                </c:pt>
                <c:pt idx="90">
                  <c:v>5.38E-5</c:v>
                </c:pt>
                <c:pt idx="91">
                  <c:v>3.8000000000000002E-5</c:v>
                </c:pt>
                <c:pt idx="92">
                  <c:v>5.0000000000000002E-5</c:v>
                </c:pt>
                <c:pt idx="93">
                  <c:v>4.8999999999999998E-5</c:v>
                </c:pt>
                <c:pt idx="94">
                  <c:v>4.9799999999999998E-5</c:v>
                </c:pt>
                <c:pt idx="95">
                  <c:v>7.5199999999999998E-5</c:v>
                </c:pt>
                <c:pt idx="96">
                  <c:v>6.6099999999999994E-5</c:v>
                </c:pt>
                <c:pt idx="97">
                  <c:v>8.0799999999999999E-5</c:v>
                </c:pt>
                <c:pt idx="98">
                  <c:v>8.1799999999999996E-5</c:v>
                </c:pt>
                <c:pt idx="99">
                  <c:v>9.3300000000000005E-5</c:v>
                </c:pt>
                <c:pt idx="100">
                  <c:v>1.2E-4</c:v>
                </c:pt>
                <c:pt idx="101">
                  <c:v>1.1400000000000001E-4</c:v>
                </c:pt>
                <c:pt idx="102">
                  <c:v>1.5300000000000001E-4</c:v>
                </c:pt>
                <c:pt idx="103">
                  <c:v>1.7100000000000001E-4</c:v>
                </c:pt>
                <c:pt idx="104">
                  <c:v>1.8000000000000001E-4</c:v>
                </c:pt>
                <c:pt idx="105">
                  <c:v>2.2599999999999999E-4</c:v>
                </c:pt>
                <c:pt idx="106">
                  <c:v>2.3699999999999999E-4</c:v>
                </c:pt>
                <c:pt idx="107">
                  <c:v>2.8299999999999999E-4</c:v>
                </c:pt>
                <c:pt idx="108">
                  <c:v>3.3799999999999998E-4</c:v>
                </c:pt>
                <c:pt idx="109">
                  <c:v>3.7500000000000001E-4</c:v>
                </c:pt>
                <c:pt idx="110">
                  <c:v>4.5300000000000001E-4</c:v>
                </c:pt>
                <c:pt idx="111">
                  <c:v>5.2400000000000005E-4</c:v>
                </c:pt>
                <c:pt idx="112">
                  <c:v>6.0400000000000004E-4</c:v>
                </c:pt>
                <c:pt idx="113">
                  <c:v>7.2400000000000003E-4</c:v>
                </c:pt>
                <c:pt idx="114">
                  <c:v>8.4900000000000004E-4</c:v>
                </c:pt>
                <c:pt idx="115" formatCode="General">
                  <c:v>1E-3</c:v>
                </c:pt>
                <c:pt idx="116" formatCode="General">
                  <c:v>1.2099999999999999E-3</c:v>
                </c:pt>
                <c:pt idx="117" formatCode="General">
                  <c:v>1.4400000000000001E-3</c:v>
                </c:pt>
                <c:pt idx="118" formatCode="General">
                  <c:v>1.72E-3</c:v>
                </c:pt>
                <c:pt idx="119" formatCode="General">
                  <c:v>2.0400000000000001E-3</c:v>
                </c:pt>
                <c:pt idx="120" formatCode="General">
                  <c:v>2.5000000000000001E-3</c:v>
                </c:pt>
                <c:pt idx="121" formatCode="General">
                  <c:v>3.0500000000000002E-3</c:v>
                </c:pt>
                <c:pt idx="122" formatCode="General">
                  <c:v>3.7599999999999999E-3</c:v>
                </c:pt>
                <c:pt idx="123" formatCode="General">
                  <c:v>4.6600000000000001E-3</c:v>
                </c:pt>
                <c:pt idx="124" formatCode="General">
                  <c:v>5.8100000000000001E-3</c:v>
                </c:pt>
                <c:pt idx="125" formatCode="General">
                  <c:v>7.3600000000000002E-3</c:v>
                </c:pt>
                <c:pt idx="126" formatCode="General">
                  <c:v>9.41E-3</c:v>
                </c:pt>
                <c:pt idx="127" formatCode="General">
                  <c:v>1.214E-2</c:v>
                </c:pt>
                <c:pt idx="128" formatCode="General">
                  <c:v>1.583E-2</c:v>
                </c:pt>
                <c:pt idx="129" formatCode="General">
                  <c:v>2.1010000000000001E-2</c:v>
                </c:pt>
                <c:pt idx="130" formatCode="General">
                  <c:v>2.8230000000000002E-2</c:v>
                </c:pt>
                <c:pt idx="131" formatCode="General">
                  <c:v>3.8640000000000001E-2</c:v>
                </c:pt>
                <c:pt idx="132" formatCode="General">
                  <c:v>5.4120000000000001E-2</c:v>
                </c:pt>
                <c:pt idx="133" formatCode="General">
                  <c:v>7.7160000000000006E-2</c:v>
                </c:pt>
                <c:pt idx="134" formatCode="General">
                  <c:v>0.11308</c:v>
                </c:pt>
                <c:pt idx="135" formatCode="General">
                  <c:v>0.17008000000000001</c:v>
                </c:pt>
                <c:pt idx="136" formatCode="General">
                  <c:v>0.26518000000000003</c:v>
                </c:pt>
                <c:pt idx="137" formatCode="General">
                  <c:v>0.42631000000000002</c:v>
                </c:pt>
                <c:pt idx="138" formatCode="General">
                  <c:v>0.72136</c:v>
                </c:pt>
                <c:pt idx="139" formatCode="General">
                  <c:v>1.28643</c:v>
                </c:pt>
                <c:pt idx="140" formatCode="General">
                  <c:v>2.4337800000000001</c:v>
                </c:pt>
                <c:pt idx="141" formatCode="General">
                  <c:v>4.8560699999999999</c:v>
                </c:pt>
                <c:pt idx="142" formatCode="General">
                  <c:v>8.2226599999999994</c:v>
                </c:pt>
                <c:pt idx="143" formatCode="General">
                  <c:v>19.241009999999999</c:v>
                </c:pt>
                <c:pt idx="144" formatCode="General">
                  <c:v>32.196510000000004</c:v>
                </c:pt>
                <c:pt idx="145" formatCode="General">
                  <c:v>44.548479999999998</c:v>
                </c:pt>
                <c:pt idx="146" formatCode="General">
                  <c:v>52.46378</c:v>
                </c:pt>
                <c:pt idx="147" formatCode="General">
                  <c:v>55.894590000000001</c:v>
                </c:pt>
                <c:pt idx="148" formatCode="General">
                  <c:v>57.082279999999997</c:v>
                </c:pt>
                <c:pt idx="149" formatCode="General">
                  <c:v>57.292769999999997</c:v>
                </c:pt>
                <c:pt idx="150" formatCode="General">
                  <c:v>56.856009999999998</c:v>
                </c:pt>
                <c:pt idx="151" formatCode="General">
                  <c:v>55.972149999999999</c:v>
                </c:pt>
                <c:pt idx="152" formatCode="General">
                  <c:v>53.652999999999999</c:v>
                </c:pt>
                <c:pt idx="153" formatCode="General">
                  <c:v>47.052840000000003</c:v>
                </c:pt>
                <c:pt idx="154" formatCode="General">
                  <c:v>34.736269999999998</c:v>
                </c:pt>
                <c:pt idx="155" formatCode="General">
                  <c:v>20.599630000000001</c:v>
                </c:pt>
                <c:pt idx="156" formatCode="General">
                  <c:v>10.088480000000001</c:v>
                </c:pt>
                <c:pt idx="157" formatCode="General">
                  <c:v>4.5497800000000002</c:v>
                </c:pt>
                <c:pt idx="158" formatCode="General">
                  <c:v>2.1091199999999999</c:v>
                </c:pt>
                <c:pt idx="159" formatCode="General">
                  <c:v>1.0367999999999999</c:v>
                </c:pt>
                <c:pt idx="160" formatCode="General">
                  <c:v>0.54349000000000003</c:v>
                </c:pt>
                <c:pt idx="161" formatCode="General">
                  <c:v>0.30118</c:v>
                </c:pt>
                <c:pt idx="162" formatCode="General">
                  <c:v>0.17347000000000001</c:v>
                </c:pt>
                <c:pt idx="163" formatCode="General">
                  <c:v>0.10455</c:v>
                </c:pt>
                <c:pt idx="164" formatCode="General">
                  <c:v>6.4360000000000001E-2</c:v>
                </c:pt>
                <c:pt idx="165" formatCode="General">
                  <c:v>4.0410000000000001E-2</c:v>
                </c:pt>
                <c:pt idx="166" formatCode="General">
                  <c:v>2.588E-2</c:v>
                </c:pt>
                <c:pt idx="167" formatCode="General">
                  <c:v>1.669E-2</c:v>
                </c:pt>
                <c:pt idx="168" formatCode="General">
                  <c:v>1.0869999999999999E-2</c:v>
                </c:pt>
                <c:pt idx="169" formatCode="General">
                  <c:v>7.11E-3</c:v>
                </c:pt>
                <c:pt idx="170" formatCode="General">
                  <c:v>4.6699999999999997E-3</c:v>
                </c:pt>
                <c:pt idx="171" formatCode="General">
                  <c:v>3.1099999999999999E-3</c:v>
                </c:pt>
                <c:pt idx="172" formatCode="General">
                  <c:v>2.0799999999999998E-3</c:v>
                </c:pt>
                <c:pt idx="173" formatCode="General">
                  <c:v>1.39E-3</c:v>
                </c:pt>
                <c:pt idx="174">
                  <c:v>9.2699999999999998E-4</c:v>
                </c:pt>
                <c:pt idx="175">
                  <c:v>6.1600000000000001E-4</c:v>
                </c:pt>
                <c:pt idx="176">
                  <c:v>4.4099999999999999E-4</c:v>
                </c:pt>
                <c:pt idx="177">
                  <c:v>2.9799999999999998E-4</c:v>
                </c:pt>
                <c:pt idx="178">
                  <c:v>2.0599999999999999E-4</c:v>
                </c:pt>
                <c:pt idx="179">
                  <c:v>1.36E-4</c:v>
                </c:pt>
                <c:pt idx="180">
                  <c:v>1.16E-4</c:v>
                </c:pt>
                <c:pt idx="181">
                  <c:v>8.3499999999999997E-5</c:v>
                </c:pt>
                <c:pt idx="182">
                  <c:v>5.3000000000000001E-5</c:v>
                </c:pt>
                <c:pt idx="183">
                  <c:v>3.7599999999999999E-5</c:v>
                </c:pt>
                <c:pt idx="184">
                  <c:v>3.1999999999999999E-5</c:v>
                </c:pt>
                <c:pt idx="185">
                  <c:v>2.7800000000000001E-5</c:v>
                </c:pt>
                <c:pt idx="186">
                  <c:v>2.51E-5</c:v>
                </c:pt>
                <c:pt idx="187">
                  <c:v>1.5299999999999999E-5</c:v>
                </c:pt>
                <c:pt idx="188">
                  <c:v>1.2099999999999999E-5</c:v>
                </c:pt>
                <c:pt idx="189">
                  <c:v>1.0699999999999999E-5</c:v>
                </c:pt>
                <c:pt idx="190">
                  <c:v>6.6000000000000003E-6</c:v>
                </c:pt>
                <c:pt idx="191">
                  <c:v>3.36E-6</c:v>
                </c:pt>
                <c:pt idx="192">
                  <c:v>3.1499999999999999E-6</c:v>
                </c:pt>
                <c:pt idx="193">
                  <c:v>7.1099999999999997E-6</c:v>
                </c:pt>
                <c:pt idx="194">
                  <c:v>5.7400000000000001E-6</c:v>
                </c:pt>
                <c:pt idx="195">
                  <c:v>2.1299999999999999E-6</c:v>
                </c:pt>
                <c:pt idx="196">
                  <c:v>5.4999999999999999E-6</c:v>
                </c:pt>
                <c:pt idx="197">
                  <c:v>8.3100000000000001E-6</c:v>
                </c:pt>
                <c:pt idx="198">
                  <c:v>5.7799999999999997E-6</c:v>
                </c:pt>
                <c:pt idx="199">
                  <c:v>2.3199999999999998E-6</c:v>
                </c:pt>
                <c:pt idx="200">
                  <c:v>4.3100000000000002E-6</c:v>
                </c:pt>
                <c:pt idx="201">
                  <c:v>4.1099999999999996E-6</c:v>
                </c:pt>
                <c:pt idx="202">
                  <c:v>1.17E-5</c:v>
                </c:pt>
                <c:pt idx="203">
                  <c:v>2.8100000000000002E-6</c:v>
                </c:pt>
                <c:pt idx="204">
                  <c:v>3.8299999999999998E-6</c:v>
                </c:pt>
                <c:pt idx="205">
                  <c:v>4.1699999999999999E-6</c:v>
                </c:pt>
                <c:pt idx="206">
                  <c:v>5.8799999999999996E-6</c:v>
                </c:pt>
                <c:pt idx="207">
                  <c:v>9.1300000000000007E-6</c:v>
                </c:pt>
                <c:pt idx="208">
                  <c:v>2.3700000000000002E-6</c:v>
                </c:pt>
                <c:pt idx="209">
                  <c:v>2.52E-6</c:v>
                </c:pt>
                <c:pt idx="210">
                  <c:v>8.0400000000000005E-8</c:v>
                </c:pt>
                <c:pt idx="211">
                  <c:v>5.9400000000000003E-8</c:v>
                </c:pt>
                <c:pt idx="212">
                  <c:v>9.1900000000000001E-6</c:v>
                </c:pt>
                <c:pt idx="213">
                  <c:v>6.9E-6</c:v>
                </c:pt>
                <c:pt idx="214">
                  <c:v>7.7400000000000002E-7</c:v>
                </c:pt>
                <c:pt idx="215">
                  <c:v>5.48E-6</c:v>
                </c:pt>
                <c:pt idx="216">
                  <c:v>1.37E-6</c:v>
                </c:pt>
                <c:pt idx="217">
                  <c:v>1.0899999999999999E-6</c:v>
                </c:pt>
                <c:pt idx="218">
                  <c:v>2.9000000000000002E-6</c:v>
                </c:pt>
                <c:pt idx="219">
                  <c:v>2.3499999999999999E-6</c:v>
                </c:pt>
                <c:pt idx="220">
                  <c:v>4.8199999999999996E-6</c:v>
                </c:pt>
                <c:pt idx="221">
                  <c:v>1.64E-6</c:v>
                </c:pt>
                <c:pt idx="222">
                  <c:v>1.6299999999999999E-7</c:v>
                </c:pt>
                <c:pt idx="223">
                  <c:v>3.0599999999999999E-6</c:v>
                </c:pt>
                <c:pt idx="224">
                  <c:v>3.2399999999999999E-6</c:v>
                </c:pt>
                <c:pt idx="225">
                  <c:v>7.4699999999999996E-6</c:v>
                </c:pt>
                <c:pt idx="226">
                  <c:v>5.8500000000000001E-7</c:v>
                </c:pt>
                <c:pt idx="227">
                  <c:v>2.9299999999999999E-7</c:v>
                </c:pt>
                <c:pt idx="228">
                  <c:v>1.5699999999999999E-5</c:v>
                </c:pt>
                <c:pt idx="229">
                  <c:v>6.0399999999999996E-7</c:v>
                </c:pt>
                <c:pt idx="230">
                  <c:v>1.8900000000000001E-7</c:v>
                </c:pt>
                <c:pt idx="231">
                  <c:v>2.79E-7</c:v>
                </c:pt>
                <c:pt idx="232">
                  <c:v>7.34E-6</c:v>
                </c:pt>
                <c:pt idx="233">
                  <c:v>2.03E-7</c:v>
                </c:pt>
                <c:pt idx="234">
                  <c:v>4.1099999999999996E-6</c:v>
                </c:pt>
                <c:pt idx="235">
                  <c:v>3.2600000000000001E-6</c:v>
                </c:pt>
                <c:pt idx="236">
                  <c:v>7.8800000000000008E-6</c:v>
                </c:pt>
                <c:pt idx="237">
                  <c:v>2.5100000000000001E-6</c:v>
                </c:pt>
                <c:pt idx="238">
                  <c:v>5.9200000000000001E-6</c:v>
                </c:pt>
                <c:pt idx="239">
                  <c:v>3.32E-6</c:v>
                </c:pt>
                <c:pt idx="240">
                  <c:v>6.2199999999999997E-6</c:v>
                </c:pt>
                <c:pt idx="241">
                  <c:v>5.5300000000000004E-6</c:v>
                </c:pt>
                <c:pt idx="242">
                  <c:v>3.6399999999999999E-6</c:v>
                </c:pt>
                <c:pt idx="243">
                  <c:v>2.03E-6</c:v>
                </c:pt>
                <c:pt idx="244">
                  <c:v>3.8999999999999999E-6</c:v>
                </c:pt>
                <c:pt idx="245">
                  <c:v>8.5599999999999994E-6</c:v>
                </c:pt>
                <c:pt idx="246">
                  <c:v>4.2100000000000003E-6</c:v>
                </c:pt>
                <c:pt idx="247">
                  <c:v>2.96E-6</c:v>
                </c:pt>
                <c:pt idx="248">
                  <c:v>1.5400000000000001E-6</c:v>
                </c:pt>
                <c:pt idx="249">
                  <c:v>7.0500000000000003E-6</c:v>
                </c:pt>
                <c:pt idx="250">
                  <c:v>1.4899999999999999E-6</c:v>
                </c:pt>
                <c:pt idx="251">
                  <c:v>7.3699999999999997E-6</c:v>
                </c:pt>
                <c:pt idx="252">
                  <c:v>1.0699999999999999E-5</c:v>
                </c:pt>
                <c:pt idx="253">
                  <c:v>6.6300000000000005E-7</c:v>
                </c:pt>
                <c:pt idx="254">
                  <c:v>6.6499999999999999E-6</c:v>
                </c:pt>
                <c:pt idx="255">
                  <c:v>8.6899999999999998E-6</c:v>
                </c:pt>
                <c:pt idx="256">
                  <c:v>6.6800000000000004E-6</c:v>
                </c:pt>
                <c:pt idx="257">
                  <c:v>9.2199999999999998E-6</c:v>
                </c:pt>
                <c:pt idx="258">
                  <c:v>4.2599999999999999E-6</c:v>
                </c:pt>
                <c:pt idx="259">
                  <c:v>8.0600000000000008E-6</c:v>
                </c:pt>
                <c:pt idx="260">
                  <c:v>4.5000000000000001E-6</c:v>
                </c:pt>
                <c:pt idx="261">
                  <c:v>8.1999999999999994E-6</c:v>
                </c:pt>
                <c:pt idx="262">
                  <c:v>2.1100000000000001E-6</c:v>
                </c:pt>
                <c:pt idx="263">
                  <c:v>2.4399999999999999E-6</c:v>
                </c:pt>
                <c:pt idx="264">
                  <c:v>5.6999999999999996E-6</c:v>
                </c:pt>
                <c:pt idx="265">
                  <c:v>1.1E-5</c:v>
                </c:pt>
                <c:pt idx="266">
                  <c:v>2.5100000000000001E-6</c:v>
                </c:pt>
                <c:pt idx="267">
                  <c:v>8.7400000000000002E-7</c:v>
                </c:pt>
                <c:pt idx="268">
                  <c:v>1.03E-8</c:v>
                </c:pt>
                <c:pt idx="269">
                  <c:v>2.8700000000000001E-6</c:v>
                </c:pt>
                <c:pt idx="270">
                  <c:v>6.3099999999999997E-6</c:v>
                </c:pt>
                <c:pt idx="271">
                  <c:v>8.6899999999999998E-6</c:v>
                </c:pt>
                <c:pt idx="272">
                  <c:v>6.7900000000000002E-6</c:v>
                </c:pt>
                <c:pt idx="273">
                  <c:v>1.9999999999999999E-6</c:v>
                </c:pt>
                <c:pt idx="274">
                  <c:v>9.5600000000000004E-7</c:v>
                </c:pt>
                <c:pt idx="275">
                  <c:v>5.9000000000000003E-6</c:v>
                </c:pt>
                <c:pt idx="276">
                  <c:v>4.6400000000000003E-7</c:v>
                </c:pt>
                <c:pt idx="277">
                  <c:v>9.4499999999999993E-6</c:v>
                </c:pt>
                <c:pt idx="278">
                  <c:v>6.4200000000000004E-6</c:v>
                </c:pt>
                <c:pt idx="279">
                  <c:v>1.01E-5</c:v>
                </c:pt>
                <c:pt idx="280">
                  <c:v>1.03E-5</c:v>
                </c:pt>
                <c:pt idx="281">
                  <c:v>1.06E-5</c:v>
                </c:pt>
                <c:pt idx="282">
                  <c:v>8.5099999999999998E-6</c:v>
                </c:pt>
                <c:pt idx="283">
                  <c:v>1.0000000000000001E-5</c:v>
                </c:pt>
                <c:pt idx="284">
                  <c:v>5.0100000000000003E-6</c:v>
                </c:pt>
                <c:pt idx="285">
                  <c:v>9.0799999999999995E-6</c:v>
                </c:pt>
                <c:pt idx="286">
                  <c:v>3.3299999999999998E-7</c:v>
                </c:pt>
                <c:pt idx="287">
                  <c:v>4.4499999999999997E-6</c:v>
                </c:pt>
                <c:pt idx="288">
                  <c:v>1.2099999999999999E-5</c:v>
                </c:pt>
                <c:pt idx="289">
                  <c:v>4.3100000000000002E-6</c:v>
                </c:pt>
                <c:pt idx="290">
                  <c:v>9.2699999999999993E-6</c:v>
                </c:pt>
                <c:pt idx="291">
                  <c:v>1.1E-5</c:v>
                </c:pt>
                <c:pt idx="292">
                  <c:v>5.0000000000000004E-6</c:v>
                </c:pt>
                <c:pt idx="293">
                  <c:v>2.1100000000000001E-6</c:v>
                </c:pt>
                <c:pt idx="294">
                  <c:v>1.6500000000000001E-5</c:v>
                </c:pt>
                <c:pt idx="295">
                  <c:v>2.1100000000000001E-5</c:v>
                </c:pt>
                <c:pt idx="296">
                  <c:v>2.3499999999999999E-5</c:v>
                </c:pt>
                <c:pt idx="297">
                  <c:v>1.5999999999999999E-5</c:v>
                </c:pt>
                <c:pt idx="298">
                  <c:v>1.3900000000000001E-5</c:v>
                </c:pt>
                <c:pt idx="299">
                  <c:v>3.43E-5</c:v>
                </c:pt>
                <c:pt idx="300">
                  <c:v>3.0599999999999998E-5</c:v>
                </c:pt>
                <c:pt idx="301">
                  <c:v>4.1199999999999999E-5</c:v>
                </c:pt>
                <c:pt idx="302">
                  <c:v>4.7500000000000003E-5</c:v>
                </c:pt>
                <c:pt idx="303">
                  <c:v>3.6300000000000001E-5</c:v>
                </c:pt>
                <c:pt idx="304">
                  <c:v>5.8400000000000003E-5</c:v>
                </c:pt>
                <c:pt idx="305">
                  <c:v>5.4799999999999997E-5</c:v>
                </c:pt>
                <c:pt idx="306">
                  <c:v>6.3100000000000002E-5</c:v>
                </c:pt>
                <c:pt idx="307">
                  <c:v>6.6699999999999995E-5</c:v>
                </c:pt>
                <c:pt idx="308">
                  <c:v>5.24E-5</c:v>
                </c:pt>
                <c:pt idx="309">
                  <c:v>8.5500000000000005E-5</c:v>
                </c:pt>
                <c:pt idx="310">
                  <c:v>7.5500000000000006E-5</c:v>
                </c:pt>
                <c:pt idx="311">
                  <c:v>7.25E-5</c:v>
                </c:pt>
                <c:pt idx="312">
                  <c:v>6.7799999999999995E-5</c:v>
                </c:pt>
                <c:pt idx="313">
                  <c:v>5.7899999999999998E-5</c:v>
                </c:pt>
                <c:pt idx="314">
                  <c:v>2.94E-5</c:v>
                </c:pt>
                <c:pt idx="315">
                  <c:v>5.1199999999999998E-5</c:v>
                </c:pt>
                <c:pt idx="316">
                  <c:v>4.2500000000000003E-5</c:v>
                </c:pt>
                <c:pt idx="317">
                  <c:v>4.1100000000000003E-5</c:v>
                </c:pt>
                <c:pt idx="318">
                  <c:v>2.0299999999999999E-5</c:v>
                </c:pt>
                <c:pt idx="319">
                  <c:v>2.23E-5</c:v>
                </c:pt>
                <c:pt idx="320">
                  <c:v>2.0599999999999999E-5</c:v>
                </c:pt>
                <c:pt idx="321">
                  <c:v>2.0400000000000001E-5</c:v>
                </c:pt>
                <c:pt idx="322">
                  <c:v>9.3500000000000003E-6</c:v>
                </c:pt>
                <c:pt idx="323">
                  <c:v>2.2900000000000001E-5</c:v>
                </c:pt>
                <c:pt idx="324">
                  <c:v>1.5E-5</c:v>
                </c:pt>
                <c:pt idx="325">
                  <c:v>2.51E-5</c:v>
                </c:pt>
                <c:pt idx="326">
                  <c:v>7.8899999999999998E-7</c:v>
                </c:pt>
                <c:pt idx="327">
                  <c:v>1.9400000000000001E-5</c:v>
                </c:pt>
                <c:pt idx="328">
                  <c:v>2.9899999999999998E-5</c:v>
                </c:pt>
                <c:pt idx="329">
                  <c:v>2.1699999999999999E-5</c:v>
                </c:pt>
                <c:pt idx="330">
                  <c:v>1.91E-5</c:v>
                </c:pt>
                <c:pt idx="331">
                  <c:v>1.0499999999999999E-5</c:v>
                </c:pt>
                <c:pt idx="332">
                  <c:v>2.37E-5</c:v>
                </c:pt>
                <c:pt idx="333">
                  <c:v>1.77E-5</c:v>
                </c:pt>
                <c:pt idx="334">
                  <c:v>1.08E-5</c:v>
                </c:pt>
                <c:pt idx="335">
                  <c:v>2.5100000000000001E-7</c:v>
                </c:pt>
                <c:pt idx="336">
                  <c:v>1.9899999999999999E-5</c:v>
                </c:pt>
                <c:pt idx="337">
                  <c:v>1.1199999999999999E-5</c:v>
                </c:pt>
                <c:pt idx="338">
                  <c:v>4.5499999999999997E-8</c:v>
                </c:pt>
                <c:pt idx="339">
                  <c:v>1.1600000000000001E-5</c:v>
                </c:pt>
                <c:pt idx="340">
                  <c:v>1.8899999999999999E-5</c:v>
                </c:pt>
                <c:pt idx="341">
                  <c:v>3.3000000000000002E-6</c:v>
                </c:pt>
                <c:pt idx="342">
                  <c:v>7.2799999999999998E-6</c:v>
                </c:pt>
                <c:pt idx="343">
                  <c:v>7.1099999999999997E-6</c:v>
                </c:pt>
                <c:pt idx="344">
                  <c:v>1.2500000000000001E-5</c:v>
                </c:pt>
                <c:pt idx="345">
                  <c:v>5.8799999999999996E-6</c:v>
                </c:pt>
                <c:pt idx="346">
                  <c:v>9.1200000000000008E-6</c:v>
                </c:pt>
                <c:pt idx="347">
                  <c:v>6.0100000000000001E-6</c:v>
                </c:pt>
                <c:pt idx="348">
                  <c:v>7.3799999999999996E-6</c:v>
                </c:pt>
                <c:pt idx="349">
                  <c:v>1.3699999999999999E-5</c:v>
                </c:pt>
                <c:pt idx="350">
                  <c:v>8.0600000000000008E-6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3-512E-4F40-87DD-78DD71ACAFFA}"/>
            </c:ext>
          </c:extLst>
        </c:ser>
        <c:ser>
          <c:idx val="4"/>
          <c:order val="4"/>
          <c:spPr>
            <a:ln w="19050" cap="rnd">
              <a:solidFill>
                <a:schemeClr val="accent5"/>
              </a:solidFill>
              <a:round/>
            </a:ln>
            <a:effectLst/>
          </c:spPr>
          <c:marker>
            <c:symbol val="none"/>
          </c:marker>
          <c:xVal>
            <c:numRef>
              <c:f>Filters!$A$1:$A$351</c:f>
              <c:numCache>
                <c:formatCode>General</c:formatCode>
                <c:ptCount val="351"/>
                <c:pt idx="0">
                  <c:v>700</c:v>
                </c:pt>
                <c:pt idx="1">
                  <c:v>699</c:v>
                </c:pt>
                <c:pt idx="2">
                  <c:v>698</c:v>
                </c:pt>
                <c:pt idx="3">
                  <c:v>697</c:v>
                </c:pt>
                <c:pt idx="4">
                  <c:v>696</c:v>
                </c:pt>
                <c:pt idx="5">
                  <c:v>695</c:v>
                </c:pt>
                <c:pt idx="6">
                  <c:v>694</c:v>
                </c:pt>
                <c:pt idx="7">
                  <c:v>693</c:v>
                </c:pt>
                <c:pt idx="8">
                  <c:v>692</c:v>
                </c:pt>
                <c:pt idx="9">
                  <c:v>691</c:v>
                </c:pt>
                <c:pt idx="10">
                  <c:v>690</c:v>
                </c:pt>
                <c:pt idx="11">
                  <c:v>689</c:v>
                </c:pt>
                <c:pt idx="12">
                  <c:v>688</c:v>
                </c:pt>
                <c:pt idx="13">
                  <c:v>687</c:v>
                </c:pt>
                <c:pt idx="14">
                  <c:v>686</c:v>
                </c:pt>
                <c:pt idx="15">
                  <c:v>685</c:v>
                </c:pt>
                <c:pt idx="16">
                  <c:v>684</c:v>
                </c:pt>
                <c:pt idx="17">
                  <c:v>683</c:v>
                </c:pt>
                <c:pt idx="18">
                  <c:v>682</c:v>
                </c:pt>
                <c:pt idx="19">
                  <c:v>681</c:v>
                </c:pt>
                <c:pt idx="20">
                  <c:v>680</c:v>
                </c:pt>
                <c:pt idx="21">
                  <c:v>679</c:v>
                </c:pt>
                <c:pt idx="22">
                  <c:v>678</c:v>
                </c:pt>
                <c:pt idx="23">
                  <c:v>677</c:v>
                </c:pt>
                <c:pt idx="24">
                  <c:v>676</c:v>
                </c:pt>
                <c:pt idx="25">
                  <c:v>675</c:v>
                </c:pt>
                <c:pt idx="26">
                  <c:v>674</c:v>
                </c:pt>
                <c:pt idx="27">
                  <c:v>673</c:v>
                </c:pt>
                <c:pt idx="28">
                  <c:v>672</c:v>
                </c:pt>
                <c:pt idx="29">
                  <c:v>671</c:v>
                </c:pt>
                <c:pt idx="30">
                  <c:v>670</c:v>
                </c:pt>
                <c:pt idx="31">
                  <c:v>669</c:v>
                </c:pt>
                <c:pt idx="32">
                  <c:v>668</c:v>
                </c:pt>
                <c:pt idx="33">
                  <c:v>667</c:v>
                </c:pt>
                <c:pt idx="34">
                  <c:v>666</c:v>
                </c:pt>
                <c:pt idx="35">
                  <c:v>665</c:v>
                </c:pt>
                <c:pt idx="36">
                  <c:v>664</c:v>
                </c:pt>
                <c:pt idx="37">
                  <c:v>663</c:v>
                </c:pt>
                <c:pt idx="38">
                  <c:v>662</c:v>
                </c:pt>
                <c:pt idx="39">
                  <c:v>661</c:v>
                </c:pt>
                <c:pt idx="40">
                  <c:v>660</c:v>
                </c:pt>
                <c:pt idx="41">
                  <c:v>659</c:v>
                </c:pt>
                <c:pt idx="42">
                  <c:v>658</c:v>
                </c:pt>
                <c:pt idx="43">
                  <c:v>657</c:v>
                </c:pt>
                <c:pt idx="44">
                  <c:v>656</c:v>
                </c:pt>
                <c:pt idx="45">
                  <c:v>655</c:v>
                </c:pt>
                <c:pt idx="46">
                  <c:v>654</c:v>
                </c:pt>
                <c:pt idx="47">
                  <c:v>653</c:v>
                </c:pt>
                <c:pt idx="48">
                  <c:v>652</c:v>
                </c:pt>
                <c:pt idx="49">
                  <c:v>651</c:v>
                </c:pt>
                <c:pt idx="50">
                  <c:v>650</c:v>
                </c:pt>
                <c:pt idx="51">
                  <c:v>649</c:v>
                </c:pt>
                <c:pt idx="52">
                  <c:v>648</c:v>
                </c:pt>
                <c:pt idx="53">
                  <c:v>647</c:v>
                </c:pt>
                <c:pt idx="54">
                  <c:v>646</c:v>
                </c:pt>
                <c:pt idx="55">
                  <c:v>645</c:v>
                </c:pt>
                <c:pt idx="56">
                  <c:v>644</c:v>
                </c:pt>
                <c:pt idx="57">
                  <c:v>643</c:v>
                </c:pt>
                <c:pt idx="58">
                  <c:v>642</c:v>
                </c:pt>
                <c:pt idx="59">
                  <c:v>641</c:v>
                </c:pt>
                <c:pt idx="60">
                  <c:v>640</c:v>
                </c:pt>
                <c:pt idx="61">
                  <c:v>639</c:v>
                </c:pt>
                <c:pt idx="62">
                  <c:v>638</c:v>
                </c:pt>
                <c:pt idx="63">
                  <c:v>637</c:v>
                </c:pt>
                <c:pt idx="64">
                  <c:v>636</c:v>
                </c:pt>
                <c:pt idx="65">
                  <c:v>635</c:v>
                </c:pt>
                <c:pt idx="66">
                  <c:v>634</c:v>
                </c:pt>
                <c:pt idx="67">
                  <c:v>633</c:v>
                </c:pt>
                <c:pt idx="68">
                  <c:v>632</c:v>
                </c:pt>
                <c:pt idx="69">
                  <c:v>631</c:v>
                </c:pt>
                <c:pt idx="70">
                  <c:v>630</c:v>
                </c:pt>
                <c:pt idx="71">
                  <c:v>629</c:v>
                </c:pt>
                <c:pt idx="72">
                  <c:v>628</c:v>
                </c:pt>
                <c:pt idx="73">
                  <c:v>627</c:v>
                </c:pt>
                <c:pt idx="74">
                  <c:v>626</c:v>
                </c:pt>
                <c:pt idx="75">
                  <c:v>625</c:v>
                </c:pt>
                <c:pt idx="76">
                  <c:v>624</c:v>
                </c:pt>
                <c:pt idx="77">
                  <c:v>623</c:v>
                </c:pt>
                <c:pt idx="78">
                  <c:v>622</c:v>
                </c:pt>
                <c:pt idx="79">
                  <c:v>621</c:v>
                </c:pt>
                <c:pt idx="80">
                  <c:v>620</c:v>
                </c:pt>
                <c:pt idx="81">
                  <c:v>619</c:v>
                </c:pt>
                <c:pt idx="82">
                  <c:v>618</c:v>
                </c:pt>
                <c:pt idx="83">
                  <c:v>617</c:v>
                </c:pt>
                <c:pt idx="84">
                  <c:v>616</c:v>
                </c:pt>
                <c:pt idx="85">
                  <c:v>615</c:v>
                </c:pt>
                <c:pt idx="86">
                  <c:v>614</c:v>
                </c:pt>
                <c:pt idx="87">
                  <c:v>613</c:v>
                </c:pt>
                <c:pt idx="88">
                  <c:v>612</c:v>
                </c:pt>
                <c:pt idx="89">
                  <c:v>611</c:v>
                </c:pt>
                <c:pt idx="90">
                  <c:v>610</c:v>
                </c:pt>
                <c:pt idx="91">
                  <c:v>609</c:v>
                </c:pt>
                <c:pt idx="92">
                  <c:v>608</c:v>
                </c:pt>
                <c:pt idx="93">
                  <c:v>607</c:v>
                </c:pt>
                <c:pt idx="94">
                  <c:v>606</c:v>
                </c:pt>
                <c:pt idx="95">
                  <c:v>605</c:v>
                </c:pt>
                <c:pt idx="96">
                  <c:v>604</c:v>
                </c:pt>
                <c:pt idx="97">
                  <c:v>603</c:v>
                </c:pt>
                <c:pt idx="98">
                  <c:v>602</c:v>
                </c:pt>
                <c:pt idx="99">
                  <c:v>601</c:v>
                </c:pt>
                <c:pt idx="100">
                  <c:v>600</c:v>
                </c:pt>
                <c:pt idx="101">
                  <c:v>599</c:v>
                </c:pt>
                <c:pt idx="102">
                  <c:v>598</c:v>
                </c:pt>
                <c:pt idx="103">
                  <c:v>597</c:v>
                </c:pt>
                <c:pt idx="104">
                  <c:v>596</c:v>
                </c:pt>
                <c:pt idx="105">
                  <c:v>595</c:v>
                </c:pt>
                <c:pt idx="106">
                  <c:v>594</c:v>
                </c:pt>
                <c:pt idx="107">
                  <c:v>593</c:v>
                </c:pt>
                <c:pt idx="108">
                  <c:v>592</c:v>
                </c:pt>
                <c:pt idx="109">
                  <c:v>591</c:v>
                </c:pt>
                <c:pt idx="110">
                  <c:v>590</c:v>
                </c:pt>
                <c:pt idx="111">
                  <c:v>589</c:v>
                </c:pt>
                <c:pt idx="112">
                  <c:v>588</c:v>
                </c:pt>
                <c:pt idx="113">
                  <c:v>587</c:v>
                </c:pt>
                <c:pt idx="114">
                  <c:v>586</c:v>
                </c:pt>
                <c:pt idx="115">
                  <c:v>585</c:v>
                </c:pt>
                <c:pt idx="116">
                  <c:v>584</c:v>
                </c:pt>
                <c:pt idx="117">
                  <c:v>583</c:v>
                </c:pt>
                <c:pt idx="118">
                  <c:v>582</c:v>
                </c:pt>
                <c:pt idx="119">
                  <c:v>581</c:v>
                </c:pt>
                <c:pt idx="120">
                  <c:v>580</c:v>
                </c:pt>
                <c:pt idx="121">
                  <c:v>579</c:v>
                </c:pt>
                <c:pt idx="122">
                  <c:v>578</c:v>
                </c:pt>
                <c:pt idx="123">
                  <c:v>577</c:v>
                </c:pt>
                <c:pt idx="124">
                  <c:v>576</c:v>
                </c:pt>
                <c:pt idx="125">
                  <c:v>575</c:v>
                </c:pt>
                <c:pt idx="126">
                  <c:v>574</c:v>
                </c:pt>
                <c:pt idx="127">
                  <c:v>573</c:v>
                </c:pt>
                <c:pt idx="128">
                  <c:v>572</c:v>
                </c:pt>
                <c:pt idx="129">
                  <c:v>571</c:v>
                </c:pt>
                <c:pt idx="130">
                  <c:v>570</c:v>
                </c:pt>
                <c:pt idx="131">
                  <c:v>569</c:v>
                </c:pt>
                <c:pt idx="132">
                  <c:v>568</c:v>
                </c:pt>
                <c:pt idx="133">
                  <c:v>567</c:v>
                </c:pt>
                <c:pt idx="134">
                  <c:v>566</c:v>
                </c:pt>
                <c:pt idx="135">
                  <c:v>565</c:v>
                </c:pt>
                <c:pt idx="136">
                  <c:v>564</c:v>
                </c:pt>
                <c:pt idx="137">
                  <c:v>563</c:v>
                </c:pt>
                <c:pt idx="138">
                  <c:v>562</c:v>
                </c:pt>
                <c:pt idx="139">
                  <c:v>561</c:v>
                </c:pt>
                <c:pt idx="140">
                  <c:v>560</c:v>
                </c:pt>
                <c:pt idx="141">
                  <c:v>559</c:v>
                </c:pt>
                <c:pt idx="142">
                  <c:v>558</c:v>
                </c:pt>
                <c:pt idx="143">
                  <c:v>557</c:v>
                </c:pt>
                <c:pt idx="144">
                  <c:v>556</c:v>
                </c:pt>
                <c:pt idx="145">
                  <c:v>555</c:v>
                </c:pt>
                <c:pt idx="146">
                  <c:v>554</c:v>
                </c:pt>
                <c:pt idx="147">
                  <c:v>553</c:v>
                </c:pt>
                <c:pt idx="148">
                  <c:v>552</c:v>
                </c:pt>
                <c:pt idx="149">
                  <c:v>551</c:v>
                </c:pt>
                <c:pt idx="150">
                  <c:v>550</c:v>
                </c:pt>
                <c:pt idx="151">
                  <c:v>549</c:v>
                </c:pt>
                <c:pt idx="152">
                  <c:v>548</c:v>
                </c:pt>
                <c:pt idx="153">
                  <c:v>547</c:v>
                </c:pt>
                <c:pt idx="154">
                  <c:v>546</c:v>
                </c:pt>
                <c:pt idx="155">
                  <c:v>545</c:v>
                </c:pt>
                <c:pt idx="156">
                  <c:v>544</c:v>
                </c:pt>
                <c:pt idx="157">
                  <c:v>543</c:v>
                </c:pt>
                <c:pt idx="158">
                  <c:v>542</c:v>
                </c:pt>
                <c:pt idx="159">
                  <c:v>541</c:v>
                </c:pt>
                <c:pt idx="160">
                  <c:v>540</c:v>
                </c:pt>
                <c:pt idx="161">
                  <c:v>539</c:v>
                </c:pt>
                <c:pt idx="162">
                  <c:v>538</c:v>
                </c:pt>
                <c:pt idx="163">
                  <c:v>537</c:v>
                </c:pt>
                <c:pt idx="164">
                  <c:v>536</c:v>
                </c:pt>
                <c:pt idx="165">
                  <c:v>535</c:v>
                </c:pt>
                <c:pt idx="166">
                  <c:v>534</c:v>
                </c:pt>
                <c:pt idx="167">
                  <c:v>533</c:v>
                </c:pt>
                <c:pt idx="168">
                  <c:v>532</c:v>
                </c:pt>
                <c:pt idx="169">
                  <c:v>531</c:v>
                </c:pt>
                <c:pt idx="170">
                  <c:v>530</c:v>
                </c:pt>
                <c:pt idx="171">
                  <c:v>529</c:v>
                </c:pt>
                <c:pt idx="172">
                  <c:v>528</c:v>
                </c:pt>
                <c:pt idx="173">
                  <c:v>527</c:v>
                </c:pt>
                <c:pt idx="174">
                  <c:v>526</c:v>
                </c:pt>
                <c:pt idx="175">
                  <c:v>525</c:v>
                </c:pt>
                <c:pt idx="176">
                  <c:v>524</c:v>
                </c:pt>
                <c:pt idx="177">
                  <c:v>523</c:v>
                </c:pt>
                <c:pt idx="178">
                  <c:v>522</c:v>
                </c:pt>
                <c:pt idx="179">
                  <c:v>521</c:v>
                </c:pt>
                <c:pt idx="180">
                  <c:v>520</c:v>
                </c:pt>
                <c:pt idx="181">
                  <c:v>519</c:v>
                </c:pt>
                <c:pt idx="182">
                  <c:v>518</c:v>
                </c:pt>
                <c:pt idx="183">
                  <c:v>517</c:v>
                </c:pt>
                <c:pt idx="184">
                  <c:v>516</c:v>
                </c:pt>
                <c:pt idx="185">
                  <c:v>515</c:v>
                </c:pt>
                <c:pt idx="186">
                  <c:v>514</c:v>
                </c:pt>
                <c:pt idx="187">
                  <c:v>513</c:v>
                </c:pt>
                <c:pt idx="188">
                  <c:v>512</c:v>
                </c:pt>
                <c:pt idx="189">
                  <c:v>511</c:v>
                </c:pt>
                <c:pt idx="190">
                  <c:v>510</c:v>
                </c:pt>
                <c:pt idx="191">
                  <c:v>509</c:v>
                </c:pt>
                <c:pt idx="192">
                  <c:v>508</c:v>
                </c:pt>
                <c:pt idx="193">
                  <c:v>507</c:v>
                </c:pt>
                <c:pt idx="194">
                  <c:v>506</c:v>
                </c:pt>
                <c:pt idx="195">
                  <c:v>505</c:v>
                </c:pt>
                <c:pt idx="196">
                  <c:v>504</c:v>
                </c:pt>
                <c:pt idx="197">
                  <c:v>503</c:v>
                </c:pt>
                <c:pt idx="198">
                  <c:v>502</c:v>
                </c:pt>
                <c:pt idx="199">
                  <c:v>501</c:v>
                </c:pt>
                <c:pt idx="200">
                  <c:v>500</c:v>
                </c:pt>
                <c:pt idx="201">
                  <c:v>499</c:v>
                </c:pt>
                <c:pt idx="202">
                  <c:v>498</c:v>
                </c:pt>
                <c:pt idx="203">
                  <c:v>497</c:v>
                </c:pt>
                <c:pt idx="204">
                  <c:v>496</c:v>
                </c:pt>
                <c:pt idx="205">
                  <c:v>495</c:v>
                </c:pt>
                <c:pt idx="206">
                  <c:v>494</c:v>
                </c:pt>
                <c:pt idx="207">
                  <c:v>493</c:v>
                </c:pt>
                <c:pt idx="208">
                  <c:v>492</c:v>
                </c:pt>
                <c:pt idx="209">
                  <c:v>491</c:v>
                </c:pt>
                <c:pt idx="210">
                  <c:v>490</c:v>
                </c:pt>
                <c:pt idx="211">
                  <c:v>489</c:v>
                </c:pt>
                <c:pt idx="212">
                  <c:v>488</c:v>
                </c:pt>
                <c:pt idx="213">
                  <c:v>487</c:v>
                </c:pt>
                <c:pt idx="214">
                  <c:v>486</c:v>
                </c:pt>
                <c:pt idx="215">
                  <c:v>485</c:v>
                </c:pt>
                <c:pt idx="216">
                  <c:v>484</c:v>
                </c:pt>
                <c:pt idx="217">
                  <c:v>483</c:v>
                </c:pt>
                <c:pt idx="218">
                  <c:v>482</c:v>
                </c:pt>
                <c:pt idx="219">
                  <c:v>481</c:v>
                </c:pt>
                <c:pt idx="220">
                  <c:v>480</c:v>
                </c:pt>
                <c:pt idx="221">
                  <c:v>479</c:v>
                </c:pt>
                <c:pt idx="222">
                  <c:v>478</c:v>
                </c:pt>
                <c:pt idx="223">
                  <c:v>477</c:v>
                </c:pt>
                <c:pt idx="224">
                  <c:v>476</c:v>
                </c:pt>
                <c:pt idx="225">
                  <c:v>475</c:v>
                </c:pt>
                <c:pt idx="226">
                  <c:v>474</c:v>
                </c:pt>
                <c:pt idx="227">
                  <c:v>473</c:v>
                </c:pt>
                <c:pt idx="228">
                  <c:v>472</c:v>
                </c:pt>
                <c:pt idx="229">
                  <c:v>471</c:v>
                </c:pt>
                <c:pt idx="230">
                  <c:v>470</c:v>
                </c:pt>
                <c:pt idx="231">
                  <c:v>469</c:v>
                </c:pt>
                <c:pt idx="232">
                  <c:v>468</c:v>
                </c:pt>
                <c:pt idx="233">
                  <c:v>467</c:v>
                </c:pt>
                <c:pt idx="234">
                  <c:v>466</c:v>
                </c:pt>
                <c:pt idx="235">
                  <c:v>465</c:v>
                </c:pt>
                <c:pt idx="236">
                  <c:v>464</c:v>
                </c:pt>
                <c:pt idx="237">
                  <c:v>463</c:v>
                </c:pt>
                <c:pt idx="238">
                  <c:v>462</c:v>
                </c:pt>
                <c:pt idx="239">
                  <c:v>461</c:v>
                </c:pt>
                <c:pt idx="240">
                  <c:v>460</c:v>
                </c:pt>
                <c:pt idx="241">
                  <c:v>459</c:v>
                </c:pt>
                <c:pt idx="242">
                  <c:v>458</c:v>
                </c:pt>
                <c:pt idx="243">
                  <c:v>457</c:v>
                </c:pt>
                <c:pt idx="244">
                  <c:v>456</c:v>
                </c:pt>
                <c:pt idx="245">
                  <c:v>455</c:v>
                </c:pt>
                <c:pt idx="246">
                  <c:v>454</c:v>
                </c:pt>
                <c:pt idx="247">
                  <c:v>453</c:v>
                </c:pt>
                <c:pt idx="248">
                  <c:v>452</c:v>
                </c:pt>
                <c:pt idx="249">
                  <c:v>451</c:v>
                </c:pt>
                <c:pt idx="250">
                  <c:v>450</c:v>
                </c:pt>
                <c:pt idx="251">
                  <c:v>449</c:v>
                </c:pt>
                <c:pt idx="252">
                  <c:v>448</c:v>
                </c:pt>
                <c:pt idx="253">
                  <c:v>447</c:v>
                </c:pt>
                <c:pt idx="254">
                  <c:v>446</c:v>
                </c:pt>
                <c:pt idx="255">
                  <c:v>445</c:v>
                </c:pt>
                <c:pt idx="256">
                  <c:v>444</c:v>
                </c:pt>
                <c:pt idx="257">
                  <c:v>443</c:v>
                </c:pt>
                <c:pt idx="258">
                  <c:v>442</c:v>
                </c:pt>
                <c:pt idx="259">
                  <c:v>441</c:v>
                </c:pt>
                <c:pt idx="260">
                  <c:v>440</c:v>
                </c:pt>
                <c:pt idx="261">
                  <c:v>439</c:v>
                </c:pt>
                <c:pt idx="262">
                  <c:v>438</c:v>
                </c:pt>
                <c:pt idx="263">
                  <c:v>437</c:v>
                </c:pt>
                <c:pt idx="264">
                  <c:v>436</c:v>
                </c:pt>
                <c:pt idx="265">
                  <c:v>435</c:v>
                </c:pt>
                <c:pt idx="266">
                  <c:v>434</c:v>
                </c:pt>
                <c:pt idx="267">
                  <c:v>433</c:v>
                </c:pt>
                <c:pt idx="268">
                  <c:v>432</c:v>
                </c:pt>
                <c:pt idx="269">
                  <c:v>431</c:v>
                </c:pt>
                <c:pt idx="270">
                  <c:v>430</c:v>
                </c:pt>
                <c:pt idx="271">
                  <c:v>429</c:v>
                </c:pt>
                <c:pt idx="272">
                  <c:v>428</c:v>
                </c:pt>
                <c:pt idx="273">
                  <c:v>427</c:v>
                </c:pt>
                <c:pt idx="274">
                  <c:v>426</c:v>
                </c:pt>
                <c:pt idx="275">
                  <c:v>425</c:v>
                </c:pt>
                <c:pt idx="276">
                  <c:v>424</c:v>
                </c:pt>
                <c:pt idx="277">
                  <c:v>423</c:v>
                </c:pt>
                <c:pt idx="278">
                  <c:v>422</c:v>
                </c:pt>
                <c:pt idx="279">
                  <c:v>421</c:v>
                </c:pt>
                <c:pt idx="280">
                  <c:v>420</c:v>
                </c:pt>
                <c:pt idx="281">
                  <c:v>419</c:v>
                </c:pt>
                <c:pt idx="282">
                  <c:v>418</c:v>
                </c:pt>
                <c:pt idx="283">
                  <c:v>417</c:v>
                </c:pt>
                <c:pt idx="284">
                  <c:v>416</c:v>
                </c:pt>
                <c:pt idx="285">
                  <c:v>415</c:v>
                </c:pt>
                <c:pt idx="286">
                  <c:v>414</c:v>
                </c:pt>
                <c:pt idx="287">
                  <c:v>413</c:v>
                </c:pt>
                <c:pt idx="288">
                  <c:v>412</c:v>
                </c:pt>
                <c:pt idx="289">
                  <c:v>411</c:v>
                </c:pt>
                <c:pt idx="290">
                  <c:v>410</c:v>
                </c:pt>
                <c:pt idx="291">
                  <c:v>409</c:v>
                </c:pt>
                <c:pt idx="292">
                  <c:v>408</c:v>
                </c:pt>
                <c:pt idx="293">
                  <c:v>407</c:v>
                </c:pt>
                <c:pt idx="294">
                  <c:v>406</c:v>
                </c:pt>
                <c:pt idx="295">
                  <c:v>405</c:v>
                </c:pt>
                <c:pt idx="296">
                  <c:v>404</c:v>
                </c:pt>
                <c:pt idx="297">
                  <c:v>403</c:v>
                </c:pt>
                <c:pt idx="298">
                  <c:v>402</c:v>
                </c:pt>
                <c:pt idx="299">
                  <c:v>401</c:v>
                </c:pt>
                <c:pt idx="300">
                  <c:v>400</c:v>
                </c:pt>
                <c:pt idx="301">
                  <c:v>399</c:v>
                </c:pt>
                <c:pt idx="302">
                  <c:v>398</c:v>
                </c:pt>
                <c:pt idx="303">
                  <c:v>397</c:v>
                </c:pt>
                <c:pt idx="304">
                  <c:v>396</c:v>
                </c:pt>
                <c:pt idx="305">
                  <c:v>395</c:v>
                </c:pt>
                <c:pt idx="306">
                  <c:v>394</c:v>
                </c:pt>
                <c:pt idx="307">
                  <c:v>393</c:v>
                </c:pt>
                <c:pt idx="308">
                  <c:v>392</c:v>
                </c:pt>
                <c:pt idx="309">
                  <c:v>391</c:v>
                </c:pt>
                <c:pt idx="310">
                  <c:v>390</c:v>
                </c:pt>
                <c:pt idx="311">
                  <c:v>389</c:v>
                </c:pt>
                <c:pt idx="312">
                  <c:v>388</c:v>
                </c:pt>
                <c:pt idx="313">
                  <c:v>387</c:v>
                </c:pt>
                <c:pt idx="314">
                  <c:v>386</c:v>
                </c:pt>
                <c:pt idx="315">
                  <c:v>385</c:v>
                </c:pt>
                <c:pt idx="316">
                  <c:v>384</c:v>
                </c:pt>
                <c:pt idx="317">
                  <c:v>383</c:v>
                </c:pt>
                <c:pt idx="318">
                  <c:v>382</c:v>
                </c:pt>
                <c:pt idx="319">
                  <c:v>381</c:v>
                </c:pt>
                <c:pt idx="320">
                  <c:v>380</c:v>
                </c:pt>
                <c:pt idx="321">
                  <c:v>379</c:v>
                </c:pt>
                <c:pt idx="322">
                  <c:v>378</c:v>
                </c:pt>
                <c:pt idx="323">
                  <c:v>377</c:v>
                </c:pt>
                <c:pt idx="324">
                  <c:v>376</c:v>
                </c:pt>
                <c:pt idx="325">
                  <c:v>375</c:v>
                </c:pt>
                <c:pt idx="326">
                  <c:v>374</c:v>
                </c:pt>
                <c:pt idx="327">
                  <c:v>373</c:v>
                </c:pt>
                <c:pt idx="328">
                  <c:v>372</c:v>
                </c:pt>
                <c:pt idx="329">
                  <c:v>371</c:v>
                </c:pt>
                <c:pt idx="330">
                  <c:v>370</c:v>
                </c:pt>
                <c:pt idx="331">
                  <c:v>369</c:v>
                </c:pt>
                <c:pt idx="332">
                  <c:v>368</c:v>
                </c:pt>
                <c:pt idx="333">
                  <c:v>367</c:v>
                </c:pt>
                <c:pt idx="334">
                  <c:v>366</c:v>
                </c:pt>
                <c:pt idx="335">
                  <c:v>365</c:v>
                </c:pt>
                <c:pt idx="336">
                  <c:v>364</c:v>
                </c:pt>
                <c:pt idx="337">
                  <c:v>363</c:v>
                </c:pt>
                <c:pt idx="338">
                  <c:v>362</c:v>
                </c:pt>
                <c:pt idx="339">
                  <c:v>361</c:v>
                </c:pt>
                <c:pt idx="340">
                  <c:v>360</c:v>
                </c:pt>
                <c:pt idx="341">
                  <c:v>359</c:v>
                </c:pt>
                <c:pt idx="342">
                  <c:v>358</c:v>
                </c:pt>
                <c:pt idx="343">
                  <c:v>357</c:v>
                </c:pt>
                <c:pt idx="344">
                  <c:v>356</c:v>
                </c:pt>
                <c:pt idx="345">
                  <c:v>355</c:v>
                </c:pt>
                <c:pt idx="346">
                  <c:v>354</c:v>
                </c:pt>
                <c:pt idx="347">
                  <c:v>353</c:v>
                </c:pt>
                <c:pt idx="348">
                  <c:v>352</c:v>
                </c:pt>
                <c:pt idx="349">
                  <c:v>351</c:v>
                </c:pt>
                <c:pt idx="350">
                  <c:v>350</c:v>
                </c:pt>
              </c:numCache>
            </c:numRef>
          </c:xVal>
          <c:yVal>
            <c:numRef>
              <c:f>Filters!$F$1:$F$351</c:f>
              <c:numCache>
                <c:formatCode>0.00E+00</c:formatCode>
                <c:ptCount val="351"/>
                <c:pt idx="0">
                  <c:v>1.8499999999999999E-5</c:v>
                </c:pt>
                <c:pt idx="1">
                  <c:v>2.6699999999999998E-5</c:v>
                </c:pt>
                <c:pt idx="2">
                  <c:v>3.6000000000000001E-5</c:v>
                </c:pt>
                <c:pt idx="3">
                  <c:v>1.7799999999999999E-5</c:v>
                </c:pt>
                <c:pt idx="4">
                  <c:v>2.3300000000000001E-5</c:v>
                </c:pt>
                <c:pt idx="5">
                  <c:v>3.4E-5</c:v>
                </c:pt>
                <c:pt idx="6">
                  <c:v>1.9199999999999999E-5</c:v>
                </c:pt>
                <c:pt idx="7">
                  <c:v>1.7099999999999999E-5</c:v>
                </c:pt>
                <c:pt idx="8">
                  <c:v>3.4999999999999997E-5</c:v>
                </c:pt>
                <c:pt idx="9">
                  <c:v>2.5400000000000001E-5</c:v>
                </c:pt>
                <c:pt idx="10">
                  <c:v>1.8600000000000001E-5</c:v>
                </c:pt>
                <c:pt idx="11">
                  <c:v>2.7800000000000001E-5</c:v>
                </c:pt>
                <c:pt idx="12">
                  <c:v>3.0700000000000001E-5</c:v>
                </c:pt>
                <c:pt idx="13">
                  <c:v>1.6399999999999999E-5</c:v>
                </c:pt>
                <c:pt idx="14">
                  <c:v>1.5500000000000001E-5</c:v>
                </c:pt>
                <c:pt idx="15">
                  <c:v>4.2500000000000003E-5</c:v>
                </c:pt>
                <c:pt idx="16">
                  <c:v>2.7900000000000001E-5</c:v>
                </c:pt>
                <c:pt idx="17">
                  <c:v>2.2200000000000001E-5</c:v>
                </c:pt>
                <c:pt idx="18">
                  <c:v>3.6600000000000002E-5</c:v>
                </c:pt>
                <c:pt idx="19">
                  <c:v>2.7399999999999999E-5</c:v>
                </c:pt>
                <c:pt idx="20">
                  <c:v>3.4400000000000003E-5</c:v>
                </c:pt>
                <c:pt idx="21">
                  <c:v>4.0899999999999998E-5</c:v>
                </c:pt>
                <c:pt idx="22">
                  <c:v>3.1000000000000001E-5</c:v>
                </c:pt>
                <c:pt idx="23">
                  <c:v>2.6299999999999999E-5</c:v>
                </c:pt>
                <c:pt idx="24">
                  <c:v>3.4600000000000001E-5</c:v>
                </c:pt>
                <c:pt idx="25">
                  <c:v>4.1199999999999999E-5</c:v>
                </c:pt>
                <c:pt idx="26">
                  <c:v>3.3300000000000003E-5</c:v>
                </c:pt>
                <c:pt idx="27">
                  <c:v>3.8500000000000001E-5</c:v>
                </c:pt>
                <c:pt idx="28">
                  <c:v>3.9400000000000002E-5</c:v>
                </c:pt>
                <c:pt idx="29">
                  <c:v>5.1700000000000003E-5</c:v>
                </c:pt>
                <c:pt idx="30">
                  <c:v>4.8699999999999998E-5</c:v>
                </c:pt>
                <c:pt idx="31">
                  <c:v>4.57E-5</c:v>
                </c:pt>
                <c:pt idx="32">
                  <c:v>4.57E-5</c:v>
                </c:pt>
                <c:pt idx="33">
                  <c:v>6.0300000000000002E-5</c:v>
                </c:pt>
                <c:pt idx="34">
                  <c:v>4.1499999999999999E-5</c:v>
                </c:pt>
                <c:pt idx="35">
                  <c:v>5.7000000000000003E-5</c:v>
                </c:pt>
                <c:pt idx="36">
                  <c:v>5.4700000000000001E-5</c:v>
                </c:pt>
                <c:pt idx="37">
                  <c:v>5.6499999999999998E-5</c:v>
                </c:pt>
                <c:pt idx="38">
                  <c:v>6.1799999999999998E-5</c:v>
                </c:pt>
                <c:pt idx="39">
                  <c:v>5.7200000000000001E-5</c:v>
                </c:pt>
                <c:pt idx="40">
                  <c:v>6.5099999999999997E-5</c:v>
                </c:pt>
                <c:pt idx="41">
                  <c:v>6.2399999999999999E-5</c:v>
                </c:pt>
                <c:pt idx="42">
                  <c:v>7.9599999999999997E-5</c:v>
                </c:pt>
                <c:pt idx="43">
                  <c:v>8.0199999999999998E-5</c:v>
                </c:pt>
                <c:pt idx="44">
                  <c:v>8.3200000000000003E-5</c:v>
                </c:pt>
                <c:pt idx="45">
                  <c:v>8.2200000000000006E-5</c:v>
                </c:pt>
                <c:pt idx="46">
                  <c:v>9.9699999999999998E-5</c:v>
                </c:pt>
                <c:pt idx="47">
                  <c:v>9.7600000000000001E-5</c:v>
                </c:pt>
                <c:pt idx="48">
                  <c:v>1.0399999999999999E-4</c:v>
                </c:pt>
                <c:pt idx="49">
                  <c:v>1.12E-4</c:v>
                </c:pt>
                <c:pt idx="50">
                  <c:v>1.17E-4</c:v>
                </c:pt>
                <c:pt idx="51">
                  <c:v>1.27E-4</c:v>
                </c:pt>
                <c:pt idx="52">
                  <c:v>1.25E-4</c:v>
                </c:pt>
                <c:pt idx="53">
                  <c:v>1.3999999999999999E-4</c:v>
                </c:pt>
                <c:pt idx="54">
                  <c:v>1.4200000000000001E-4</c:v>
                </c:pt>
                <c:pt idx="55">
                  <c:v>1.6200000000000001E-4</c:v>
                </c:pt>
                <c:pt idx="56">
                  <c:v>1.8000000000000001E-4</c:v>
                </c:pt>
                <c:pt idx="57">
                  <c:v>1.9100000000000001E-4</c:v>
                </c:pt>
                <c:pt idx="58">
                  <c:v>2.1900000000000001E-4</c:v>
                </c:pt>
                <c:pt idx="59">
                  <c:v>2.2800000000000001E-4</c:v>
                </c:pt>
                <c:pt idx="60">
                  <c:v>2.5799999999999998E-4</c:v>
                </c:pt>
                <c:pt idx="61">
                  <c:v>2.9300000000000002E-4</c:v>
                </c:pt>
                <c:pt idx="62">
                  <c:v>3.2699999999999998E-4</c:v>
                </c:pt>
                <c:pt idx="63">
                  <c:v>3.7300000000000001E-4</c:v>
                </c:pt>
                <c:pt idx="64">
                  <c:v>4.2099999999999999E-4</c:v>
                </c:pt>
                <c:pt idx="65">
                  <c:v>4.73E-4</c:v>
                </c:pt>
                <c:pt idx="66">
                  <c:v>5.5900000000000004E-4</c:v>
                </c:pt>
                <c:pt idx="67">
                  <c:v>6.3100000000000005E-4</c:v>
                </c:pt>
                <c:pt idx="68">
                  <c:v>7.3800000000000005E-4</c:v>
                </c:pt>
                <c:pt idx="69">
                  <c:v>8.7900000000000001E-4</c:v>
                </c:pt>
                <c:pt idx="70" formatCode="General">
                  <c:v>1.0300000000000001E-3</c:v>
                </c:pt>
                <c:pt idx="71" formatCode="General">
                  <c:v>1.24E-3</c:v>
                </c:pt>
                <c:pt idx="72" formatCode="General">
                  <c:v>1.5E-3</c:v>
                </c:pt>
                <c:pt idx="73" formatCode="General">
                  <c:v>1.82E-3</c:v>
                </c:pt>
                <c:pt idx="74" formatCode="General">
                  <c:v>2.2499999999999998E-3</c:v>
                </c:pt>
                <c:pt idx="75" formatCode="General">
                  <c:v>2.8E-3</c:v>
                </c:pt>
                <c:pt idx="76" formatCode="General">
                  <c:v>3.5400000000000002E-3</c:v>
                </c:pt>
                <c:pt idx="77" formatCode="General">
                  <c:v>4.5399999999999998E-3</c:v>
                </c:pt>
                <c:pt idx="78" formatCode="General">
                  <c:v>5.8999999999999999E-3</c:v>
                </c:pt>
                <c:pt idx="79" formatCode="General">
                  <c:v>7.77E-3</c:v>
                </c:pt>
                <c:pt idx="80" formatCode="General">
                  <c:v>1.04E-2</c:v>
                </c:pt>
                <c:pt idx="81" formatCode="General">
                  <c:v>1.4149999999999999E-2</c:v>
                </c:pt>
                <c:pt idx="82" formatCode="General">
                  <c:v>1.9800000000000002E-2</c:v>
                </c:pt>
                <c:pt idx="83" formatCode="General">
                  <c:v>2.818E-2</c:v>
                </c:pt>
                <c:pt idx="84" formatCode="General">
                  <c:v>4.1090000000000002E-2</c:v>
                </c:pt>
                <c:pt idx="85" formatCode="General">
                  <c:v>6.0909999999999999E-2</c:v>
                </c:pt>
                <c:pt idx="86" formatCode="General">
                  <c:v>9.4109999999999999E-2</c:v>
                </c:pt>
                <c:pt idx="87" formatCode="General">
                  <c:v>0.15048</c:v>
                </c:pt>
                <c:pt idx="88" formatCode="General">
                  <c:v>0.25079000000000001</c:v>
                </c:pt>
                <c:pt idx="89" formatCode="General">
                  <c:v>0.43787999999999999</c:v>
                </c:pt>
                <c:pt idx="90" formatCode="General">
                  <c:v>0.80940999999999996</c:v>
                </c:pt>
                <c:pt idx="91" formatCode="General">
                  <c:v>1.60365</c:v>
                </c:pt>
                <c:pt idx="92" formatCode="General">
                  <c:v>3.3002899999999999</c:v>
                </c:pt>
                <c:pt idx="93" formatCode="General">
                  <c:v>6.8300900000000002</c:v>
                </c:pt>
                <c:pt idx="94" formatCode="General">
                  <c:v>13.25271</c:v>
                </c:pt>
                <c:pt idx="95" formatCode="General">
                  <c:v>22.709769999999999</c:v>
                </c:pt>
                <c:pt idx="96" formatCode="General">
                  <c:v>33.334000000000003</c:v>
                </c:pt>
                <c:pt idx="97" formatCode="General">
                  <c:v>42.715919999999997</c:v>
                </c:pt>
                <c:pt idx="98" formatCode="General">
                  <c:v>49.444719999999997</c:v>
                </c:pt>
                <c:pt idx="99" formatCode="General">
                  <c:v>53.262869999999999</c:v>
                </c:pt>
                <c:pt idx="100" formatCode="General">
                  <c:v>54.090020000000003</c:v>
                </c:pt>
                <c:pt idx="101" formatCode="General">
                  <c:v>53.434179999999998</c:v>
                </c:pt>
                <c:pt idx="102" formatCode="General">
                  <c:v>53.379800000000003</c:v>
                </c:pt>
                <c:pt idx="103" formatCode="General">
                  <c:v>52.256309999999999</c:v>
                </c:pt>
                <c:pt idx="104" formatCode="General">
                  <c:v>43.655639999999998</c:v>
                </c:pt>
                <c:pt idx="105" formatCode="General">
                  <c:v>27.383569999999999</c:v>
                </c:pt>
                <c:pt idx="106" formatCode="General">
                  <c:v>12.76595</c:v>
                </c:pt>
                <c:pt idx="107" formatCode="General">
                  <c:v>4.9997400000000001</c:v>
                </c:pt>
                <c:pt idx="108" formatCode="General">
                  <c:v>2.0251999999999999</c:v>
                </c:pt>
                <c:pt idx="109" formatCode="General">
                  <c:v>0.90703</c:v>
                </c:pt>
                <c:pt idx="110" formatCode="General">
                  <c:v>0.44374000000000002</c:v>
                </c:pt>
                <c:pt idx="111" formatCode="General">
                  <c:v>0.23816999999999999</c:v>
                </c:pt>
                <c:pt idx="112" formatCode="General">
                  <c:v>0.13533999999999999</c:v>
                </c:pt>
                <c:pt idx="113" formatCode="General">
                  <c:v>8.0869999999999997E-2</c:v>
                </c:pt>
                <c:pt idx="114" formatCode="General">
                  <c:v>5.0509999999999999E-2</c:v>
                </c:pt>
                <c:pt idx="115" formatCode="General">
                  <c:v>3.2509999999999997E-2</c:v>
                </c:pt>
                <c:pt idx="116" formatCode="General">
                  <c:v>2.163E-2</c:v>
                </c:pt>
                <c:pt idx="117" formatCode="General">
                  <c:v>1.47E-2</c:v>
                </c:pt>
                <c:pt idx="118" formatCode="General">
                  <c:v>1.0109999999999999E-2</c:v>
                </c:pt>
                <c:pt idx="119" formatCode="General">
                  <c:v>7.1000000000000004E-3</c:v>
                </c:pt>
                <c:pt idx="120" formatCode="General">
                  <c:v>5.0200000000000002E-3</c:v>
                </c:pt>
                <c:pt idx="121" formatCode="General">
                  <c:v>3.62E-3</c:v>
                </c:pt>
                <c:pt idx="122" formatCode="General">
                  <c:v>2.5899999999999999E-3</c:v>
                </c:pt>
                <c:pt idx="123" formatCode="General">
                  <c:v>1.8600000000000001E-3</c:v>
                </c:pt>
                <c:pt idx="124" formatCode="General">
                  <c:v>1.34E-3</c:v>
                </c:pt>
                <c:pt idx="125">
                  <c:v>9.9099999999999991E-4</c:v>
                </c:pt>
                <c:pt idx="126">
                  <c:v>7.2999999999999996E-4</c:v>
                </c:pt>
                <c:pt idx="127">
                  <c:v>5.2999999999999998E-4</c:v>
                </c:pt>
                <c:pt idx="128">
                  <c:v>4.1100000000000002E-4</c:v>
                </c:pt>
                <c:pt idx="129">
                  <c:v>2.8899999999999998E-4</c:v>
                </c:pt>
                <c:pt idx="130">
                  <c:v>2.12E-4</c:v>
                </c:pt>
                <c:pt idx="131">
                  <c:v>1.5799999999999999E-4</c:v>
                </c:pt>
                <c:pt idx="132">
                  <c:v>1.26E-4</c:v>
                </c:pt>
                <c:pt idx="133">
                  <c:v>8.3599999999999999E-5</c:v>
                </c:pt>
                <c:pt idx="134">
                  <c:v>7.4999999999999993E-5</c:v>
                </c:pt>
                <c:pt idx="135">
                  <c:v>5.1E-5</c:v>
                </c:pt>
                <c:pt idx="136">
                  <c:v>4.32E-5</c:v>
                </c:pt>
                <c:pt idx="137">
                  <c:v>3.3300000000000003E-5</c:v>
                </c:pt>
                <c:pt idx="138">
                  <c:v>2.9499999999999999E-5</c:v>
                </c:pt>
                <c:pt idx="139">
                  <c:v>2.51E-5</c:v>
                </c:pt>
                <c:pt idx="140">
                  <c:v>1.9700000000000001E-5</c:v>
                </c:pt>
                <c:pt idx="141">
                  <c:v>1.06E-5</c:v>
                </c:pt>
                <c:pt idx="142">
                  <c:v>1.7200000000000001E-5</c:v>
                </c:pt>
                <c:pt idx="143">
                  <c:v>6.1399999999999997E-6</c:v>
                </c:pt>
                <c:pt idx="144">
                  <c:v>1.43E-5</c:v>
                </c:pt>
                <c:pt idx="145">
                  <c:v>7.7400000000000004E-6</c:v>
                </c:pt>
                <c:pt idx="146">
                  <c:v>5.0300000000000001E-6</c:v>
                </c:pt>
                <c:pt idx="147">
                  <c:v>8.6899999999999998E-6</c:v>
                </c:pt>
                <c:pt idx="148">
                  <c:v>2.55E-8</c:v>
                </c:pt>
                <c:pt idx="149">
                  <c:v>4.4499999999999997E-6</c:v>
                </c:pt>
                <c:pt idx="150">
                  <c:v>1.8500000000000001E-6</c:v>
                </c:pt>
                <c:pt idx="151">
                  <c:v>7.9500000000000001E-6</c:v>
                </c:pt>
                <c:pt idx="152">
                  <c:v>6.8600000000000004E-6</c:v>
                </c:pt>
                <c:pt idx="153">
                  <c:v>1.86E-6</c:v>
                </c:pt>
                <c:pt idx="154">
                  <c:v>1.5300000000000001E-7</c:v>
                </c:pt>
                <c:pt idx="155">
                  <c:v>5.7400000000000001E-6</c:v>
                </c:pt>
                <c:pt idx="156">
                  <c:v>2.57E-6</c:v>
                </c:pt>
                <c:pt idx="157">
                  <c:v>1.9400000000000001E-6</c:v>
                </c:pt>
                <c:pt idx="158">
                  <c:v>1.59E-6</c:v>
                </c:pt>
                <c:pt idx="159">
                  <c:v>5.1399999999999999E-6</c:v>
                </c:pt>
                <c:pt idx="160">
                  <c:v>8.8999999999999995E-6</c:v>
                </c:pt>
                <c:pt idx="161">
                  <c:v>1.1799999999999999E-6</c:v>
                </c:pt>
                <c:pt idx="162">
                  <c:v>3.0400000000000001E-6</c:v>
                </c:pt>
                <c:pt idx="163">
                  <c:v>4.3900000000000003E-6</c:v>
                </c:pt>
                <c:pt idx="164">
                  <c:v>1.31E-5</c:v>
                </c:pt>
                <c:pt idx="165">
                  <c:v>3.49E-6</c:v>
                </c:pt>
                <c:pt idx="166">
                  <c:v>7.4800000000000004E-6</c:v>
                </c:pt>
                <c:pt idx="167">
                  <c:v>4.1300000000000003E-6</c:v>
                </c:pt>
                <c:pt idx="168">
                  <c:v>9.7600000000000006E-7</c:v>
                </c:pt>
                <c:pt idx="169">
                  <c:v>2.08E-6</c:v>
                </c:pt>
                <c:pt idx="170">
                  <c:v>9.9799999999999993E-6</c:v>
                </c:pt>
                <c:pt idx="171">
                  <c:v>2.1299999999999999E-6</c:v>
                </c:pt>
                <c:pt idx="172">
                  <c:v>2.08E-6</c:v>
                </c:pt>
                <c:pt idx="173">
                  <c:v>1.0200000000000001E-5</c:v>
                </c:pt>
                <c:pt idx="174">
                  <c:v>5.1399999999999999E-6</c:v>
                </c:pt>
                <c:pt idx="175">
                  <c:v>6.1800000000000001E-6</c:v>
                </c:pt>
                <c:pt idx="176">
                  <c:v>2.8700000000000001E-6</c:v>
                </c:pt>
                <c:pt idx="177">
                  <c:v>1.24E-5</c:v>
                </c:pt>
                <c:pt idx="178">
                  <c:v>1.1E-5</c:v>
                </c:pt>
                <c:pt idx="179">
                  <c:v>2.6299999999999998E-6</c:v>
                </c:pt>
                <c:pt idx="180">
                  <c:v>4.07E-6</c:v>
                </c:pt>
                <c:pt idx="181">
                  <c:v>8.8200000000000003E-6</c:v>
                </c:pt>
                <c:pt idx="182">
                  <c:v>3.6899999999999998E-7</c:v>
                </c:pt>
                <c:pt idx="183">
                  <c:v>2.7999999999999999E-6</c:v>
                </c:pt>
                <c:pt idx="184">
                  <c:v>2.7800000000000001E-6</c:v>
                </c:pt>
                <c:pt idx="185">
                  <c:v>4.6099999999999999E-6</c:v>
                </c:pt>
                <c:pt idx="186">
                  <c:v>8.7800000000000006E-6</c:v>
                </c:pt>
                <c:pt idx="187">
                  <c:v>5.31E-6</c:v>
                </c:pt>
                <c:pt idx="188">
                  <c:v>6.0499999999999997E-6</c:v>
                </c:pt>
                <c:pt idx="189">
                  <c:v>1.5999999999999999E-6</c:v>
                </c:pt>
                <c:pt idx="190">
                  <c:v>2.6599999999999999E-6</c:v>
                </c:pt>
                <c:pt idx="191">
                  <c:v>2.9500000000000001E-6</c:v>
                </c:pt>
                <c:pt idx="192">
                  <c:v>5.04E-6</c:v>
                </c:pt>
                <c:pt idx="193">
                  <c:v>1.79E-6</c:v>
                </c:pt>
                <c:pt idx="194">
                  <c:v>1.3999999999999999E-6</c:v>
                </c:pt>
                <c:pt idx="195">
                  <c:v>1.9800000000000001E-6</c:v>
                </c:pt>
                <c:pt idx="196">
                  <c:v>1.3200000000000001E-5</c:v>
                </c:pt>
                <c:pt idx="197">
                  <c:v>2.5600000000000001E-6</c:v>
                </c:pt>
                <c:pt idx="198">
                  <c:v>1.5999999999999999E-5</c:v>
                </c:pt>
                <c:pt idx="199">
                  <c:v>1.03E-5</c:v>
                </c:pt>
                <c:pt idx="200">
                  <c:v>4.1500000000000001E-6</c:v>
                </c:pt>
                <c:pt idx="201">
                  <c:v>3.5599999999999998E-6</c:v>
                </c:pt>
                <c:pt idx="202">
                  <c:v>1.6200000000000001E-5</c:v>
                </c:pt>
                <c:pt idx="203">
                  <c:v>2.12E-5</c:v>
                </c:pt>
                <c:pt idx="204">
                  <c:v>2.02E-5</c:v>
                </c:pt>
                <c:pt idx="205">
                  <c:v>1.3900000000000001E-5</c:v>
                </c:pt>
                <c:pt idx="206">
                  <c:v>1.6699999999999999E-5</c:v>
                </c:pt>
                <c:pt idx="207">
                  <c:v>1.33E-5</c:v>
                </c:pt>
                <c:pt idx="208">
                  <c:v>1.0499999999999999E-5</c:v>
                </c:pt>
                <c:pt idx="209">
                  <c:v>9.5799999999999998E-6</c:v>
                </c:pt>
                <c:pt idx="210">
                  <c:v>1.13E-5</c:v>
                </c:pt>
                <c:pt idx="211">
                  <c:v>1.2999999999999999E-5</c:v>
                </c:pt>
                <c:pt idx="212">
                  <c:v>1.7200000000000001E-5</c:v>
                </c:pt>
                <c:pt idx="213">
                  <c:v>1.17E-5</c:v>
                </c:pt>
                <c:pt idx="214">
                  <c:v>2.4099999999999998E-6</c:v>
                </c:pt>
                <c:pt idx="215">
                  <c:v>1.2799999999999999E-5</c:v>
                </c:pt>
                <c:pt idx="216">
                  <c:v>2.08E-6</c:v>
                </c:pt>
                <c:pt idx="217">
                  <c:v>8.1000000000000004E-6</c:v>
                </c:pt>
                <c:pt idx="218">
                  <c:v>4.0500000000000002E-6</c:v>
                </c:pt>
                <c:pt idx="219">
                  <c:v>1.91E-5</c:v>
                </c:pt>
                <c:pt idx="220">
                  <c:v>9.3999999999999998E-6</c:v>
                </c:pt>
                <c:pt idx="221">
                  <c:v>2.5900000000000002E-6</c:v>
                </c:pt>
                <c:pt idx="222">
                  <c:v>8.2800000000000003E-6</c:v>
                </c:pt>
                <c:pt idx="223">
                  <c:v>9.7499999999999998E-6</c:v>
                </c:pt>
                <c:pt idx="224">
                  <c:v>2.8499999999999998E-6</c:v>
                </c:pt>
                <c:pt idx="225">
                  <c:v>1.5699999999999999E-5</c:v>
                </c:pt>
                <c:pt idx="226">
                  <c:v>8.6000000000000007E-6</c:v>
                </c:pt>
                <c:pt idx="227">
                  <c:v>5.1000000000000003E-6</c:v>
                </c:pt>
                <c:pt idx="228">
                  <c:v>2.0699999999999998E-5</c:v>
                </c:pt>
                <c:pt idx="229">
                  <c:v>1.1600000000000001E-5</c:v>
                </c:pt>
                <c:pt idx="230">
                  <c:v>9.3400000000000004E-6</c:v>
                </c:pt>
                <c:pt idx="231">
                  <c:v>1.08E-5</c:v>
                </c:pt>
                <c:pt idx="232">
                  <c:v>1.26E-5</c:v>
                </c:pt>
                <c:pt idx="233">
                  <c:v>7.9899999999999997E-6</c:v>
                </c:pt>
                <c:pt idx="234">
                  <c:v>7.79E-6</c:v>
                </c:pt>
                <c:pt idx="235">
                  <c:v>1.17E-5</c:v>
                </c:pt>
                <c:pt idx="236">
                  <c:v>1.22E-5</c:v>
                </c:pt>
                <c:pt idx="237">
                  <c:v>8.5099999999999998E-6</c:v>
                </c:pt>
                <c:pt idx="238">
                  <c:v>7.25E-6</c:v>
                </c:pt>
                <c:pt idx="239">
                  <c:v>5.1000000000000003E-6</c:v>
                </c:pt>
                <c:pt idx="240">
                  <c:v>1.36E-5</c:v>
                </c:pt>
                <c:pt idx="241">
                  <c:v>1.77E-5</c:v>
                </c:pt>
                <c:pt idx="242">
                  <c:v>6.8800000000000002E-6</c:v>
                </c:pt>
                <c:pt idx="243">
                  <c:v>1.06E-5</c:v>
                </c:pt>
                <c:pt idx="244">
                  <c:v>1.0200000000000001E-5</c:v>
                </c:pt>
                <c:pt idx="245">
                  <c:v>9.5999999999999996E-6</c:v>
                </c:pt>
                <c:pt idx="246">
                  <c:v>2.6800000000000002E-6</c:v>
                </c:pt>
                <c:pt idx="247">
                  <c:v>1.4E-5</c:v>
                </c:pt>
                <c:pt idx="248">
                  <c:v>1.13E-5</c:v>
                </c:pt>
                <c:pt idx="249">
                  <c:v>3.9899999999999999E-6</c:v>
                </c:pt>
                <c:pt idx="250">
                  <c:v>7.0500000000000003E-6</c:v>
                </c:pt>
                <c:pt idx="251">
                  <c:v>1.0200000000000001E-5</c:v>
                </c:pt>
                <c:pt idx="252">
                  <c:v>9.2299999999999997E-6</c:v>
                </c:pt>
                <c:pt idx="253">
                  <c:v>6.8399999999999997E-6</c:v>
                </c:pt>
                <c:pt idx="254">
                  <c:v>6.1700000000000002E-6</c:v>
                </c:pt>
                <c:pt idx="255">
                  <c:v>1.36E-5</c:v>
                </c:pt>
                <c:pt idx="256">
                  <c:v>1.0900000000000001E-5</c:v>
                </c:pt>
                <c:pt idx="257">
                  <c:v>1.15E-5</c:v>
                </c:pt>
                <c:pt idx="258">
                  <c:v>1.6700000000000001E-6</c:v>
                </c:pt>
                <c:pt idx="259">
                  <c:v>4.0400000000000003E-6</c:v>
                </c:pt>
                <c:pt idx="260">
                  <c:v>1.11E-5</c:v>
                </c:pt>
                <c:pt idx="261">
                  <c:v>9.2E-6</c:v>
                </c:pt>
                <c:pt idx="262">
                  <c:v>1.9000000000000001E-7</c:v>
                </c:pt>
                <c:pt idx="263">
                  <c:v>1.6899999999999999E-8</c:v>
                </c:pt>
                <c:pt idx="264">
                  <c:v>1.08E-5</c:v>
                </c:pt>
                <c:pt idx="265">
                  <c:v>8.5799999999999992E-6</c:v>
                </c:pt>
                <c:pt idx="266">
                  <c:v>3.54E-6</c:v>
                </c:pt>
                <c:pt idx="267">
                  <c:v>2.0999999999999998E-6</c:v>
                </c:pt>
                <c:pt idx="268">
                  <c:v>1.6199999999999999E-6</c:v>
                </c:pt>
                <c:pt idx="269">
                  <c:v>6.9199999999999998E-6</c:v>
                </c:pt>
                <c:pt idx="270">
                  <c:v>1.52E-5</c:v>
                </c:pt>
                <c:pt idx="271">
                  <c:v>4.8600000000000001E-6</c:v>
                </c:pt>
                <c:pt idx="272">
                  <c:v>2.43E-6</c:v>
                </c:pt>
                <c:pt idx="273">
                  <c:v>1.29E-5</c:v>
                </c:pt>
                <c:pt idx="274">
                  <c:v>1.5699999999999999E-5</c:v>
                </c:pt>
                <c:pt idx="275">
                  <c:v>8.4399999999999999E-7</c:v>
                </c:pt>
                <c:pt idx="276">
                  <c:v>3.8500000000000004E-6</c:v>
                </c:pt>
                <c:pt idx="277">
                  <c:v>7.2899999999999997E-6</c:v>
                </c:pt>
                <c:pt idx="278">
                  <c:v>7.0400000000000004E-6</c:v>
                </c:pt>
                <c:pt idx="279">
                  <c:v>4.8800000000000003E-7</c:v>
                </c:pt>
                <c:pt idx="280">
                  <c:v>1.0499999999999999E-5</c:v>
                </c:pt>
                <c:pt idx="281">
                  <c:v>3.4800000000000001E-6</c:v>
                </c:pt>
                <c:pt idx="282">
                  <c:v>2.0099999999999998E-6</c:v>
                </c:pt>
                <c:pt idx="283">
                  <c:v>1.19E-5</c:v>
                </c:pt>
                <c:pt idx="284">
                  <c:v>4.3000000000000003E-6</c:v>
                </c:pt>
                <c:pt idx="285">
                  <c:v>1.19E-5</c:v>
                </c:pt>
                <c:pt idx="286">
                  <c:v>1.9199999999999999E-5</c:v>
                </c:pt>
                <c:pt idx="287">
                  <c:v>9.7599999999999997E-6</c:v>
                </c:pt>
                <c:pt idx="288">
                  <c:v>7.1400000000000002E-6</c:v>
                </c:pt>
                <c:pt idx="289">
                  <c:v>6.46E-6</c:v>
                </c:pt>
                <c:pt idx="290">
                  <c:v>1.29E-5</c:v>
                </c:pt>
                <c:pt idx="291">
                  <c:v>1.0200000000000001E-5</c:v>
                </c:pt>
                <c:pt idx="292">
                  <c:v>6.8800000000000002E-6</c:v>
                </c:pt>
                <c:pt idx="293">
                  <c:v>6.99E-6</c:v>
                </c:pt>
                <c:pt idx="294">
                  <c:v>5.9900000000000002E-6</c:v>
                </c:pt>
                <c:pt idx="295">
                  <c:v>8.9099999999999994E-6</c:v>
                </c:pt>
                <c:pt idx="296">
                  <c:v>1.1600000000000001E-5</c:v>
                </c:pt>
                <c:pt idx="297">
                  <c:v>1.5E-6</c:v>
                </c:pt>
                <c:pt idx="298">
                  <c:v>5.0900000000000004E-6</c:v>
                </c:pt>
                <c:pt idx="299">
                  <c:v>1.47E-5</c:v>
                </c:pt>
                <c:pt idx="300">
                  <c:v>6.46E-6</c:v>
                </c:pt>
                <c:pt idx="301">
                  <c:v>1.19E-5</c:v>
                </c:pt>
                <c:pt idx="302">
                  <c:v>4.6600000000000003E-6</c:v>
                </c:pt>
                <c:pt idx="303">
                  <c:v>4.8400000000000002E-6</c:v>
                </c:pt>
                <c:pt idx="304">
                  <c:v>8.1100000000000005E-7</c:v>
                </c:pt>
                <c:pt idx="305">
                  <c:v>4.7500000000000003E-6</c:v>
                </c:pt>
                <c:pt idx="306">
                  <c:v>6.0700000000000003E-6</c:v>
                </c:pt>
                <c:pt idx="307">
                  <c:v>1.19E-5</c:v>
                </c:pt>
                <c:pt idx="308">
                  <c:v>1.33E-5</c:v>
                </c:pt>
                <c:pt idx="309">
                  <c:v>5.6699999999999999E-6</c:v>
                </c:pt>
                <c:pt idx="310">
                  <c:v>9.3300000000000005E-6</c:v>
                </c:pt>
                <c:pt idx="311">
                  <c:v>2.7499999999999999E-6</c:v>
                </c:pt>
                <c:pt idx="312">
                  <c:v>1.2E-5</c:v>
                </c:pt>
                <c:pt idx="313">
                  <c:v>1.8199999999999999E-7</c:v>
                </c:pt>
                <c:pt idx="314">
                  <c:v>5.6200000000000004E-6</c:v>
                </c:pt>
                <c:pt idx="315">
                  <c:v>1.5999999999999999E-5</c:v>
                </c:pt>
                <c:pt idx="316">
                  <c:v>1.1800000000000001E-5</c:v>
                </c:pt>
                <c:pt idx="317">
                  <c:v>8.49E-6</c:v>
                </c:pt>
                <c:pt idx="318">
                  <c:v>7.1099999999999997E-6</c:v>
                </c:pt>
                <c:pt idx="319">
                  <c:v>5.84E-6</c:v>
                </c:pt>
                <c:pt idx="320">
                  <c:v>7.0199999999999997E-6</c:v>
                </c:pt>
                <c:pt idx="321">
                  <c:v>1.9E-6</c:v>
                </c:pt>
                <c:pt idx="322">
                  <c:v>7.79E-6</c:v>
                </c:pt>
                <c:pt idx="323">
                  <c:v>4.3499999999999999E-6</c:v>
                </c:pt>
                <c:pt idx="324">
                  <c:v>7.08E-6</c:v>
                </c:pt>
                <c:pt idx="325">
                  <c:v>9.2099999999999999E-6</c:v>
                </c:pt>
                <c:pt idx="326">
                  <c:v>1.45E-5</c:v>
                </c:pt>
                <c:pt idx="327">
                  <c:v>1.75E-6</c:v>
                </c:pt>
                <c:pt idx="328">
                  <c:v>1.4399999999999999E-5</c:v>
                </c:pt>
                <c:pt idx="329">
                  <c:v>9.9699999999999994E-6</c:v>
                </c:pt>
                <c:pt idx="330">
                  <c:v>8.0199999999999994E-6</c:v>
                </c:pt>
                <c:pt idx="331">
                  <c:v>9.9399999999999997E-6</c:v>
                </c:pt>
                <c:pt idx="332">
                  <c:v>5.9000000000000003E-6</c:v>
                </c:pt>
                <c:pt idx="333">
                  <c:v>9.1400000000000006E-6</c:v>
                </c:pt>
                <c:pt idx="334">
                  <c:v>7.17E-6</c:v>
                </c:pt>
                <c:pt idx="335">
                  <c:v>1.3699999999999999E-5</c:v>
                </c:pt>
                <c:pt idx="336">
                  <c:v>1.2E-5</c:v>
                </c:pt>
                <c:pt idx="337">
                  <c:v>5.6699999999999999E-6</c:v>
                </c:pt>
                <c:pt idx="338">
                  <c:v>2.4399999999999999E-6</c:v>
                </c:pt>
                <c:pt idx="339">
                  <c:v>2.8100000000000002E-6</c:v>
                </c:pt>
                <c:pt idx="340">
                  <c:v>1.1800000000000001E-5</c:v>
                </c:pt>
                <c:pt idx="341">
                  <c:v>7.6499999999999996E-6</c:v>
                </c:pt>
                <c:pt idx="342">
                  <c:v>2.1799999999999999E-7</c:v>
                </c:pt>
                <c:pt idx="343">
                  <c:v>8.1799999999999996E-6</c:v>
                </c:pt>
                <c:pt idx="344">
                  <c:v>1.9300000000000002E-6</c:v>
                </c:pt>
                <c:pt idx="345">
                  <c:v>6.5799999999999997E-6</c:v>
                </c:pt>
                <c:pt idx="346">
                  <c:v>7.1300000000000003E-6</c:v>
                </c:pt>
                <c:pt idx="347">
                  <c:v>1.52E-5</c:v>
                </c:pt>
                <c:pt idx="348">
                  <c:v>1.3300000000000001E-7</c:v>
                </c:pt>
                <c:pt idx="349">
                  <c:v>5.2399999999999998E-6</c:v>
                </c:pt>
                <c:pt idx="350">
                  <c:v>2.7999999999999999E-6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4-512E-4F40-87DD-78DD71ACAFFA}"/>
            </c:ext>
          </c:extLst>
        </c:ser>
        <c:ser>
          <c:idx val="5"/>
          <c:order val="5"/>
          <c:spPr>
            <a:ln w="19050" cap="rnd">
              <a:solidFill>
                <a:schemeClr val="accent6"/>
              </a:solidFill>
              <a:round/>
            </a:ln>
            <a:effectLst/>
          </c:spPr>
          <c:marker>
            <c:symbol val="none"/>
          </c:marker>
          <c:xVal>
            <c:numRef>
              <c:f>Filters!$A$1:$A$351</c:f>
              <c:numCache>
                <c:formatCode>General</c:formatCode>
                <c:ptCount val="351"/>
                <c:pt idx="0">
                  <c:v>700</c:v>
                </c:pt>
                <c:pt idx="1">
                  <c:v>699</c:v>
                </c:pt>
                <c:pt idx="2">
                  <c:v>698</c:v>
                </c:pt>
                <c:pt idx="3">
                  <c:v>697</c:v>
                </c:pt>
                <c:pt idx="4">
                  <c:v>696</c:v>
                </c:pt>
                <c:pt idx="5">
                  <c:v>695</c:v>
                </c:pt>
                <c:pt idx="6">
                  <c:v>694</c:v>
                </c:pt>
                <c:pt idx="7">
                  <c:v>693</c:v>
                </c:pt>
                <c:pt idx="8">
                  <c:v>692</c:v>
                </c:pt>
                <c:pt idx="9">
                  <c:v>691</c:v>
                </c:pt>
                <c:pt idx="10">
                  <c:v>690</c:v>
                </c:pt>
                <c:pt idx="11">
                  <c:v>689</c:v>
                </c:pt>
                <c:pt idx="12">
                  <c:v>688</c:v>
                </c:pt>
                <c:pt idx="13">
                  <c:v>687</c:v>
                </c:pt>
                <c:pt idx="14">
                  <c:v>686</c:v>
                </c:pt>
                <c:pt idx="15">
                  <c:v>685</c:v>
                </c:pt>
                <c:pt idx="16">
                  <c:v>684</c:v>
                </c:pt>
                <c:pt idx="17">
                  <c:v>683</c:v>
                </c:pt>
                <c:pt idx="18">
                  <c:v>682</c:v>
                </c:pt>
                <c:pt idx="19">
                  <c:v>681</c:v>
                </c:pt>
                <c:pt idx="20">
                  <c:v>680</c:v>
                </c:pt>
                <c:pt idx="21">
                  <c:v>679</c:v>
                </c:pt>
                <c:pt idx="22">
                  <c:v>678</c:v>
                </c:pt>
                <c:pt idx="23">
                  <c:v>677</c:v>
                </c:pt>
                <c:pt idx="24">
                  <c:v>676</c:v>
                </c:pt>
                <c:pt idx="25">
                  <c:v>675</c:v>
                </c:pt>
                <c:pt idx="26">
                  <c:v>674</c:v>
                </c:pt>
                <c:pt idx="27">
                  <c:v>673</c:v>
                </c:pt>
                <c:pt idx="28">
                  <c:v>672</c:v>
                </c:pt>
                <c:pt idx="29">
                  <c:v>671</c:v>
                </c:pt>
                <c:pt idx="30">
                  <c:v>670</c:v>
                </c:pt>
                <c:pt idx="31">
                  <c:v>669</c:v>
                </c:pt>
                <c:pt idx="32">
                  <c:v>668</c:v>
                </c:pt>
                <c:pt idx="33">
                  <c:v>667</c:v>
                </c:pt>
                <c:pt idx="34">
                  <c:v>666</c:v>
                </c:pt>
                <c:pt idx="35">
                  <c:v>665</c:v>
                </c:pt>
                <c:pt idx="36">
                  <c:v>664</c:v>
                </c:pt>
                <c:pt idx="37">
                  <c:v>663</c:v>
                </c:pt>
                <c:pt idx="38">
                  <c:v>662</c:v>
                </c:pt>
                <c:pt idx="39">
                  <c:v>661</c:v>
                </c:pt>
                <c:pt idx="40">
                  <c:v>660</c:v>
                </c:pt>
                <c:pt idx="41">
                  <c:v>659</c:v>
                </c:pt>
                <c:pt idx="42">
                  <c:v>658</c:v>
                </c:pt>
                <c:pt idx="43">
                  <c:v>657</c:v>
                </c:pt>
                <c:pt idx="44">
                  <c:v>656</c:v>
                </c:pt>
                <c:pt idx="45">
                  <c:v>655</c:v>
                </c:pt>
                <c:pt idx="46">
                  <c:v>654</c:v>
                </c:pt>
                <c:pt idx="47">
                  <c:v>653</c:v>
                </c:pt>
                <c:pt idx="48">
                  <c:v>652</c:v>
                </c:pt>
                <c:pt idx="49">
                  <c:v>651</c:v>
                </c:pt>
                <c:pt idx="50">
                  <c:v>650</c:v>
                </c:pt>
                <c:pt idx="51">
                  <c:v>649</c:v>
                </c:pt>
                <c:pt idx="52">
                  <c:v>648</c:v>
                </c:pt>
                <c:pt idx="53">
                  <c:v>647</c:v>
                </c:pt>
                <c:pt idx="54">
                  <c:v>646</c:v>
                </c:pt>
                <c:pt idx="55">
                  <c:v>645</c:v>
                </c:pt>
                <c:pt idx="56">
                  <c:v>644</c:v>
                </c:pt>
                <c:pt idx="57">
                  <c:v>643</c:v>
                </c:pt>
                <c:pt idx="58">
                  <c:v>642</c:v>
                </c:pt>
                <c:pt idx="59">
                  <c:v>641</c:v>
                </c:pt>
                <c:pt idx="60">
                  <c:v>640</c:v>
                </c:pt>
                <c:pt idx="61">
                  <c:v>639</c:v>
                </c:pt>
                <c:pt idx="62">
                  <c:v>638</c:v>
                </c:pt>
                <c:pt idx="63">
                  <c:v>637</c:v>
                </c:pt>
                <c:pt idx="64">
                  <c:v>636</c:v>
                </c:pt>
                <c:pt idx="65">
                  <c:v>635</c:v>
                </c:pt>
                <c:pt idx="66">
                  <c:v>634</c:v>
                </c:pt>
                <c:pt idx="67">
                  <c:v>633</c:v>
                </c:pt>
                <c:pt idx="68">
                  <c:v>632</c:v>
                </c:pt>
                <c:pt idx="69">
                  <c:v>631</c:v>
                </c:pt>
                <c:pt idx="70">
                  <c:v>630</c:v>
                </c:pt>
                <c:pt idx="71">
                  <c:v>629</c:v>
                </c:pt>
                <c:pt idx="72">
                  <c:v>628</c:v>
                </c:pt>
                <c:pt idx="73">
                  <c:v>627</c:v>
                </c:pt>
                <c:pt idx="74">
                  <c:v>626</c:v>
                </c:pt>
                <c:pt idx="75">
                  <c:v>625</c:v>
                </c:pt>
                <c:pt idx="76">
                  <c:v>624</c:v>
                </c:pt>
                <c:pt idx="77">
                  <c:v>623</c:v>
                </c:pt>
                <c:pt idx="78">
                  <c:v>622</c:v>
                </c:pt>
                <c:pt idx="79">
                  <c:v>621</c:v>
                </c:pt>
                <c:pt idx="80">
                  <c:v>620</c:v>
                </c:pt>
                <c:pt idx="81">
                  <c:v>619</c:v>
                </c:pt>
                <c:pt idx="82">
                  <c:v>618</c:v>
                </c:pt>
                <c:pt idx="83">
                  <c:v>617</c:v>
                </c:pt>
                <c:pt idx="84">
                  <c:v>616</c:v>
                </c:pt>
                <c:pt idx="85">
                  <c:v>615</c:v>
                </c:pt>
                <c:pt idx="86">
                  <c:v>614</c:v>
                </c:pt>
                <c:pt idx="87">
                  <c:v>613</c:v>
                </c:pt>
                <c:pt idx="88">
                  <c:v>612</c:v>
                </c:pt>
                <c:pt idx="89">
                  <c:v>611</c:v>
                </c:pt>
                <c:pt idx="90">
                  <c:v>610</c:v>
                </c:pt>
                <c:pt idx="91">
                  <c:v>609</c:v>
                </c:pt>
                <c:pt idx="92">
                  <c:v>608</c:v>
                </c:pt>
                <c:pt idx="93">
                  <c:v>607</c:v>
                </c:pt>
                <c:pt idx="94">
                  <c:v>606</c:v>
                </c:pt>
                <c:pt idx="95">
                  <c:v>605</c:v>
                </c:pt>
                <c:pt idx="96">
                  <c:v>604</c:v>
                </c:pt>
                <c:pt idx="97">
                  <c:v>603</c:v>
                </c:pt>
                <c:pt idx="98">
                  <c:v>602</c:v>
                </c:pt>
                <c:pt idx="99">
                  <c:v>601</c:v>
                </c:pt>
                <c:pt idx="100">
                  <c:v>600</c:v>
                </c:pt>
                <c:pt idx="101">
                  <c:v>599</c:v>
                </c:pt>
                <c:pt idx="102">
                  <c:v>598</c:v>
                </c:pt>
                <c:pt idx="103">
                  <c:v>597</c:v>
                </c:pt>
                <c:pt idx="104">
                  <c:v>596</c:v>
                </c:pt>
                <c:pt idx="105">
                  <c:v>595</c:v>
                </c:pt>
                <c:pt idx="106">
                  <c:v>594</c:v>
                </c:pt>
                <c:pt idx="107">
                  <c:v>593</c:v>
                </c:pt>
                <c:pt idx="108">
                  <c:v>592</c:v>
                </c:pt>
                <c:pt idx="109">
                  <c:v>591</c:v>
                </c:pt>
                <c:pt idx="110">
                  <c:v>590</c:v>
                </c:pt>
                <c:pt idx="111">
                  <c:v>589</c:v>
                </c:pt>
                <c:pt idx="112">
                  <c:v>588</c:v>
                </c:pt>
                <c:pt idx="113">
                  <c:v>587</c:v>
                </c:pt>
                <c:pt idx="114">
                  <c:v>586</c:v>
                </c:pt>
                <c:pt idx="115">
                  <c:v>585</c:v>
                </c:pt>
                <c:pt idx="116">
                  <c:v>584</c:v>
                </c:pt>
                <c:pt idx="117">
                  <c:v>583</c:v>
                </c:pt>
                <c:pt idx="118">
                  <c:v>582</c:v>
                </c:pt>
                <c:pt idx="119">
                  <c:v>581</c:v>
                </c:pt>
                <c:pt idx="120">
                  <c:v>580</c:v>
                </c:pt>
                <c:pt idx="121">
                  <c:v>579</c:v>
                </c:pt>
                <c:pt idx="122">
                  <c:v>578</c:v>
                </c:pt>
                <c:pt idx="123">
                  <c:v>577</c:v>
                </c:pt>
                <c:pt idx="124">
                  <c:v>576</c:v>
                </c:pt>
                <c:pt idx="125">
                  <c:v>575</c:v>
                </c:pt>
                <c:pt idx="126">
                  <c:v>574</c:v>
                </c:pt>
                <c:pt idx="127">
                  <c:v>573</c:v>
                </c:pt>
                <c:pt idx="128">
                  <c:v>572</c:v>
                </c:pt>
                <c:pt idx="129">
                  <c:v>571</c:v>
                </c:pt>
                <c:pt idx="130">
                  <c:v>570</c:v>
                </c:pt>
                <c:pt idx="131">
                  <c:v>569</c:v>
                </c:pt>
                <c:pt idx="132">
                  <c:v>568</c:v>
                </c:pt>
                <c:pt idx="133">
                  <c:v>567</c:v>
                </c:pt>
                <c:pt idx="134">
                  <c:v>566</c:v>
                </c:pt>
                <c:pt idx="135">
                  <c:v>565</c:v>
                </c:pt>
                <c:pt idx="136">
                  <c:v>564</c:v>
                </c:pt>
                <c:pt idx="137">
                  <c:v>563</c:v>
                </c:pt>
                <c:pt idx="138">
                  <c:v>562</c:v>
                </c:pt>
                <c:pt idx="139">
                  <c:v>561</c:v>
                </c:pt>
                <c:pt idx="140">
                  <c:v>560</c:v>
                </c:pt>
                <c:pt idx="141">
                  <c:v>559</c:v>
                </c:pt>
                <c:pt idx="142">
                  <c:v>558</c:v>
                </c:pt>
                <c:pt idx="143">
                  <c:v>557</c:v>
                </c:pt>
                <c:pt idx="144">
                  <c:v>556</c:v>
                </c:pt>
                <c:pt idx="145">
                  <c:v>555</c:v>
                </c:pt>
                <c:pt idx="146">
                  <c:v>554</c:v>
                </c:pt>
                <c:pt idx="147">
                  <c:v>553</c:v>
                </c:pt>
                <c:pt idx="148">
                  <c:v>552</c:v>
                </c:pt>
                <c:pt idx="149">
                  <c:v>551</c:v>
                </c:pt>
                <c:pt idx="150">
                  <c:v>550</c:v>
                </c:pt>
                <c:pt idx="151">
                  <c:v>549</c:v>
                </c:pt>
                <c:pt idx="152">
                  <c:v>548</c:v>
                </c:pt>
                <c:pt idx="153">
                  <c:v>547</c:v>
                </c:pt>
                <c:pt idx="154">
                  <c:v>546</c:v>
                </c:pt>
                <c:pt idx="155">
                  <c:v>545</c:v>
                </c:pt>
                <c:pt idx="156">
                  <c:v>544</c:v>
                </c:pt>
                <c:pt idx="157">
                  <c:v>543</c:v>
                </c:pt>
                <c:pt idx="158">
                  <c:v>542</c:v>
                </c:pt>
                <c:pt idx="159">
                  <c:v>541</c:v>
                </c:pt>
                <c:pt idx="160">
                  <c:v>540</c:v>
                </c:pt>
                <c:pt idx="161">
                  <c:v>539</c:v>
                </c:pt>
                <c:pt idx="162">
                  <c:v>538</c:v>
                </c:pt>
                <c:pt idx="163">
                  <c:v>537</c:v>
                </c:pt>
                <c:pt idx="164">
                  <c:v>536</c:v>
                </c:pt>
                <c:pt idx="165">
                  <c:v>535</c:v>
                </c:pt>
                <c:pt idx="166">
                  <c:v>534</c:v>
                </c:pt>
                <c:pt idx="167">
                  <c:v>533</c:v>
                </c:pt>
                <c:pt idx="168">
                  <c:v>532</c:v>
                </c:pt>
                <c:pt idx="169">
                  <c:v>531</c:v>
                </c:pt>
                <c:pt idx="170">
                  <c:v>530</c:v>
                </c:pt>
                <c:pt idx="171">
                  <c:v>529</c:v>
                </c:pt>
                <c:pt idx="172">
                  <c:v>528</c:v>
                </c:pt>
                <c:pt idx="173">
                  <c:v>527</c:v>
                </c:pt>
                <c:pt idx="174">
                  <c:v>526</c:v>
                </c:pt>
                <c:pt idx="175">
                  <c:v>525</c:v>
                </c:pt>
                <c:pt idx="176">
                  <c:v>524</c:v>
                </c:pt>
                <c:pt idx="177">
                  <c:v>523</c:v>
                </c:pt>
                <c:pt idx="178">
                  <c:v>522</c:v>
                </c:pt>
                <c:pt idx="179">
                  <c:v>521</c:v>
                </c:pt>
                <c:pt idx="180">
                  <c:v>520</c:v>
                </c:pt>
                <c:pt idx="181">
                  <c:v>519</c:v>
                </c:pt>
                <c:pt idx="182">
                  <c:v>518</c:v>
                </c:pt>
                <c:pt idx="183">
                  <c:v>517</c:v>
                </c:pt>
                <c:pt idx="184">
                  <c:v>516</c:v>
                </c:pt>
                <c:pt idx="185">
                  <c:v>515</c:v>
                </c:pt>
                <c:pt idx="186">
                  <c:v>514</c:v>
                </c:pt>
                <c:pt idx="187">
                  <c:v>513</c:v>
                </c:pt>
                <c:pt idx="188">
                  <c:v>512</c:v>
                </c:pt>
                <c:pt idx="189">
                  <c:v>511</c:v>
                </c:pt>
                <c:pt idx="190">
                  <c:v>510</c:v>
                </c:pt>
                <c:pt idx="191">
                  <c:v>509</c:v>
                </c:pt>
                <c:pt idx="192">
                  <c:v>508</c:v>
                </c:pt>
                <c:pt idx="193">
                  <c:v>507</c:v>
                </c:pt>
                <c:pt idx="194">
                  <c:v>506</c:v>
                </c:pt>
                <c:pt idx="195">
                  <c:v>505</c:v>
                </c:pt>
                <c:pt idx="196">
                  <c:v>504</c:v>
                </c:pt>
                <c:pt idx="197">
                  <c:v>503</c:v>
                </c:pt>
                <c:pt idx="198">
                  <c:v>502</c:v>
                </c:pt>
                <c:pt idx="199">
                  <c:v>501</c:v>
                </c:pt>
                <c:pt idx="200">
                  <c:v>500</c:v>
                </c:pt>
                <c:pt idx="201">
                  <c:v>499</c:v>
                </c:pt>
                <c:pt idx="202">
                  <c:v>498</c:v>
                </c:pt>
                <c:pt idx="203">
                  <c:v>497</c:v>
                </c:pt>
                <c:pt idx="204">
                  <c:v>496</c:v>
                </c:pt>
                <c:pt idx="205">
                  <c:v>495</c:v>
                </c:pt>
                <c:pt idx="206">
                  <c:v>494</c:v>
                </c:pt>
                <c:pt idx="207">
                  <c:v>493</c:v>
                </c:pt>
                <c:pt idx="208">
                  <c:v>492</c:v>
                </c:pt>
                <c:pt idx="209">
                  <c:v>491</c:v>
                </c:pt>
                <c:pt idx="210">
                  <c:v>490</c:v>
                </c:pt>
                <c:pt idx="211">
                  <c:v>489</c:v>
                </c:pt>
                <c:pt idx="212">
                  <c:v>488</c:v>
                </c:pt>
                <c:pt idx="213">
                  <c:v>487</c:v>
                </c:pt>
                <c:pt idx="214">
                  <c:v>486</c:v>
                </c:pt>
                <c:pt idx="215">
                  <c:v>485</c:v>
                </c:pt>
                <c:pt idx="216">
                  <c:v>484</c:v>
                </c:pt>
                <c:pt idx="217">
                  <c:v>483</c:v>
                </c:pt>
                <c:pt idx="218">
                  <c:v>482</c:v>
                </c:pt>
                <c:pt idx="219">
                  <c:v>481</c:v>
                </c:pt>
                <c:pt idx="220">
                  <c:v>480</c:v>
                </c:pt>
                <c:pt idx="221">
                  <c:v>479</c:v>
                </c:pt>
                <c:pt idx="222">
                  <c:v>478</c:v>
                </c:pt>
                <c:pt idx="223">
                  <c:v>477</c:v>
                </c:pt>
                <c:pt idx="224">
                  <c:v>476</c:v>
                </c:pt>
                <c:pt idx="225">
                  <c:v>475</c:v>
                </c:pt>
                <c:pt idx="226">
                  <c:v>474</c:v>
                </c:pt>
                <c:pt idx="227">
                  <c:v>473</c:v>
                </c:pt>
                <c:pt idx="228">
                  <c:v>472</c:v>
                </c:pt>
                <c:pt idx="229">
                  <c:v>471</c:v>
                </c:pt>
                <c:pt idx="230">
                  <c:v>470</c:v>
                </c:pt>
                <c:pt idx="231">
                  <c:v>469</c:v>
                </c:pt>
                <c:pt idx="232">
                  <c:v>468</c:v>
                </c:pt>
                <c:pt idx="233">
                  <c:v>467</c:v>
                </c:pt>
                <c:pt idx="234">
                  <c:v>466</c:v>
                </c:pt>
                <c:pt idx="235">
                  <c:v>465</c:v>
                </c:pt>
                <c:pt idx="236">
                  <c:v>464</c:v>
                </c:pt>
                <c:pt idx="237">
                  <c:v>463</c:v>
                </c:pt>
                <c:pt idx="238">
                  <c:v>462</c:v>
                </c:pt>
                <c:pt idx="239">
                  <c:v>461</c:v>
                </c:pt>
                <c:pt idx="240">
                  <c:v>460</c:v>
                </c:pt>
                <c:pt idx="241">
                  <c:v>459</c:v>
                </c:pt>
                <c:pt idx="242">
                  <c:v>458</c:v>
                </c:pt>
                <c:pt idx="243">
                  <c:v>457</c:v>
                </c:pt>
                <c:pt idx="244">
                  <c:v>456</c:v>
                </c:pt>
                <c:pt idx="245">
                  <c:v>455</c:v>
                </c:pt>
                <c:pt idx="246">
                  <c:v>454</c:v>
                </c:pt>
                <c:pt idx="247">
                  <c:v>453</c:v>
                </c:pt>
                <c:pt idx="248">
                  <c:v>452</c:v>
                </c:pt>
                <c:pt idx="249">
                  <c:v>451</c:v>
                </c:pt>
                <c:pt idx="250">
                  <c:v>450</c:v>
                </c:pt>
                <c:pt idx="251">
                  <c:v>449</c:v>
                </c:pt>
                <c:pt idx="252">
                  <c:v>448</c:v>
                </c:pt>
                <c:pt idx="253">
                  <c:v>447</c:v>
                </c:pt>
                <c:pt idx="254">
                  <c:v>446</c:v>
                </c:pt>
                <c:pt idx="255">
                  <c:v>445</c:v>
                </c:pt>
                <c:pt idx="256">
                  <c:v>444</c:v>
                </c:pt>
                <c:pt idx="257">
                  <c:v>443</c:v>
                </c:pt>
                <c:pt idx="258">
                  <c:v>442</c:v>
                </c:pt>
                <c:pt idx="259">
                  <c:v>441</c:v>
                </c:pt>
                <c:pt idx="260">
                  <c:v>440</c:v>
                </c:pt>
                <c:pt idx="261">
                  <c:v>439</c:v>
                </c:pt>
                <c:pt idx="262">
                  <c:v>438</c:v>
                </c:pt>
                <c:pt idx="263">
                  <c:v>437</c:v>
                </c:pt>
                <c:pt idx="264">
                  <c:v>436</c:v>
                </c:pt>
                <c:pt idx="265">
                  <c:v>435</c:v>
                </c:pt>
                <c:pt idx="266">
                  <c:v>434</c:v>
                </c:pt>
                <c:pt idx="267">
                  <c:v>433</c:v>
                </c:pt>
                <c:pt idx="268">
                  <c:v>432</c:v>
                </c:pt>
                <c:pt idx="269">
                  <c:v>431</c:v>
                </c:pt>
                <c:pt idx="270">
                  <c:v>430</c:v>
                </c:pt>
                <c:pt idx="271">
                  <c:v>429</c:v>
                </c:pt>
                <c:pt idx="272">
                  <c:v>428</c:v>
                </c:pt>
                <c:pt idx="273">
                  <c:v>427</c:v>
                </c:pt>
                <c:pt idx="274">
                  <c:v>426</c:v>
                </c:pt>
                <c:pt idx="275">
                  <c:v>425</c:v>
                </c:pt>
                <c:pt idx="276">
                  <c:v>424</c:v>
                </c:pt>
                <c:pt idx="277">
                  <c:v>423</c:v>
                </c:pt>
                <c:pt idx="278">
                  <c:v>422</c:v>
                </c:pt>
                <c:pt idx="279">
                  <c:v>421</c:v>
                </c:pt>
                <c:pt idx="280">
                  <c:v>420</c:v>
                </c:pt>
                <c:pt idx="281">
                  <c:v>419</c:v>
                </c:pt>
                <c:pt idx="282">
                  <c:v>418</c:v>
                </c:pt>
                <c:pt idx="283">
                  <c:v>417</c:v>
                </c:pt>
                <c:pt idx="284">
                  <c:v>416</c:v>
                </c:pt>
                <c:pt idx="285">
                  <c:v>415</c:v>
                </c:pt>
                <c:pt idx="286">
                  <c:v>414</c:v>
                </c:pt>
                <c:pt idx="287">
                  <c:v>413</c:v>
                </c:pt>
                <c:pt idx="288">
                  <c:v>412</c:v>
                </c:pt>
                <c:pt idx="289">
                  <c:v>411</c:v>
                </c:pt>
                <c:pt idx="290">
                  <c:v>410</c:v>
                </c:pt>
                <c:pt idx="291">
                  <c:v>409</c:v>
                </c:pt>
                <c:pt idx="292">
                  <c:v>408</c:v>
                </c:pt>
                <c:pt idx="293">
                  <c:v>407</c:v>
                </c:pt>
                <c:pt idx="294">
                  <c:v>406</c:v>
                </c:pt>
                <c:pt idx="295">
                  <c:v>405</c:v>
                </c:pt>
                <c:pt idx="296">
                  <c:v>404</c:v>
                </c:pt>
                <c:pt idx="297">
                  <c:v>403</c:v>
                </c:pt>
                <c:pt idx="298">
                  <c:v>402</c:v>
                </c:pt>
                <c:pt idx="299">
                  <c:v>401</c:v>
                </c:pt>
                <c:pt idx="300">
                  <c:v>400</c:v>
                </c:pt>
                <c:pt idx="301">
                  <c:v>399</c:v>
                </c:pt>
                <c:pt idx="302">
                  <c:v>398</c:v>
                </c:pt>
                <c:pt idx="303">
                  <c:v>397</c:v>
                </c:pt>
                <c:pt idx="304">
                  <c:v>396</c:v>
                </c:pt>
                <c:pt idx="305">
                  <c:v>395</c:v>
                </c:pt>
                <c:pt idx="306">
                  <c:v>394</c:v>
                </c:pt>
                <c:pt idx="307">
                  <c:v>393</c:v>
                </c:pt>
                <c:pt idx="308">
                  <c:v>392</c:v>
                </c:pt>
                <c:pt idx="309">
                  <c:v>391</c:v>
                </c:pt>
                <c:pt idx="310">
                  <c:v>390</c:v>
                </c:pt>
                <c:pt idx="311">
                  <c:v>389</c:v>
                </c:pt>
                <c:pt idx="312">
                  <c:v>388</c:v>
                </c:pt>
                <c:pt idx="313">
                  <c:v>387</c:v>
                </c:pt>
                <c:pt idx="314">
                  <c:v>386</c:v>
                </c:pt>
                <c:pt idx="315">
                  <c:v>385</c:v>
                </c:pt>
                <c:pt idx="316">
                  <c:v>384</c:v>
                </c:pt>
                <c:pt idx="317">
                  <c:v>383</c:v>
                </c:pt>
                <c:pt idx="318">
                  <c:v>382</c:v>
                </c:pt>
                <c:pt idx="319">
                  <c:v>381</c:v>
                </c:pt>
                <c:pt idx="320">
                  <c:v>380</c:v>
                </c:pt>
                <c:pt idx="321">
                  <c:v>379</c:v>
                </c:pt>
                <c:pt idx="322">
                  <c:v>378</c:v>
                </c:pt>
                <c:pt idx="323">
                  <c:v>377</c:v>
                </c:pt>
                <c:pt idx="324">
                  <c:v>376</c:v>
                </c:pt>
                <c:pt idx="325">
                  <c:v>375</c:v>
                </c:pt>
                <c:pt idx="326">
                  <c:v>374</c:v>
                </c:pt>
                <c:pt idx="327">
                  <c:v>373</c:v>
                </c:pt>
                <c:pt idx="328">
                  <c:v>372</c:v>
                </c:pt>
                <c:pt idx="329">
                  <c:v>371</c:v>
                </c:pt>
                <c:pt idx="330">
                  <c:v>370</c:v>
                </c:pt>
                <c:pt idx="331">
                  <c:v>369</c:v>
                </c:pt>
                <c:pt idx="332">
                  <c:v>368</c:v>
                </c:pt>
                <c:pt idx="333">
                  <c:v>367</c:v>
                </c:pt>
                <c:pt idx="334">
                  <c:v>366</c:v>
                </c:pt>
                <c:pt idx="335">
                  <c:v>365</c:v>
                </c:pt>
                <c:pt idx="336">
                  <c:v>364</c:v>
                </c:pt>
                <c:pt idx="337">
                  <c:v>363</c:v>
                </c:pt>
                <c:pt idx="338">
                  <c:v>362</c:v>
                </c:pt>
                <c:pt idx="339">
                  <c:v>361</c:v>
                </c:pt>
                <c:pt idx="340">
                  <c:v>360</c:v>
                </c:pt>
                <c:pt idx="341">
                  <c:v>359</c:v>
                </c:pt>
                <c:pt idx="342">
                  <c:v>358</c:v>
                </c:pt>
                <c:pt idx="343">
                  <c:v>357</c:v>
                </c:pt>
                <c:pt idx="344">
                  <c:v>356</c:v>
                </c:pt>
                <c:pt idx="345">
                  <c:v>355</c:v>
                </c:pt>
                <c:pt idx="346">
                  <c:v>354</c:v>
                </c:pt>
                <c:pt idx="347">
                  <c:v>353</c:v>
                </c:pt>
                <c:pt idx="348">
                  <c:v>352</c:v>
                </c:pt>
                <c:pt idx="349">
                  <c:v>351</c:v>
                </c:pt>
                <c:pt idx="350">
                  <c:v>350</c:v>
                </c:pt>
              </c:numCache>
            </c:numRef>
          </c:xVal>
          <c:yVal>
            <c:numRef>
              <c:f>Filters!$G$1:$G$351</c:f>
              <c:numCache>
                <c:formatCode>0.00E+00</c:formatCode>
                <c:ptCount val="351"/>
                <c:pt idx="0">
                  <c:v>1.74E-4</c:v>
                </c:pt>
                <c:pt idx="1">
                  <c:v>1.9100000000000001E-4</c:v>
                </c:pt>
                <c:pt idx="2">
                  <c:v>2.31E-4</c:v>
                </c:pt>
                <c:pt idx="3">
                  <c:v>2.32E-4</c:v>
                </c:pt>
                <c:pt idx="4">
                  <c:v>2.6499999999999999E-4</c:v>
                </c:pt>
                <c:pt idx="5">
                  <c:v>3.0800000000000001E-4</c:v>
                </c:pt>
                <c:pt idx="6">
                  <c:v>3.19E-4</c:v>
                </c:pt>
                <c:pt idx="7">
                  <c:v>3.8200000000000002E-4</c:v>
                </c:pt>
                <c:pt idx="8">
                  <c:v>3.9300000000000001E-4</c:v>
                </c:pt>
                <c:pt idx="9">
                  <c:v>4.6900000000000002E-4</c:v>
                </c:pt>
                <c:pt idx="10">
                  <c:v>5.1800000000000001E-4</c:v>
                </c:pt>
                <c:pt idx="11">
                  <c:v>5.7200000000000003E-4</c:v>
                </c:pt>
                <c:pt idx="12">
                  <c:v>6.9099999999999999E-4</c:v>
                </c:pt>
                <c:pt idx="13">
                  <c:v>7.5299999999999998E-4</c:v>
                </c:pt>
                <c:pt idx="14">
                  <c:v>8.8599999999999996E-4</c:v>
                </c:pt>
                <c:pt idx="15" formatCode="General">
                  <c:v>1.0200000000000001E-3</c:v>
                </c:pt>
                <c:pt idx="16" formatCode="General">
                  <c:v>1.16E-3</c:v>
                </c:pt>
                <c:pt idx="17" formatCode="General">
                  <c:v>1.4E-3</c:v>
                </c:pt>
                <c:pt idx="18" formatCode="General">
                  <c:v>1.6000000000000001E-3</c:v>
                </c:pt>
                <c:pt idx="19" formatCode="General">
                  <c:v>1.91E-3</c:v>
                </c:pt>
                <c:pt idx="20" formatCode="General">
                  <c:v>2.2799999999999999E-3</c:v>
                </c:pt>
                <c:pt idx="21" formatCode="General">
                  <c:v>2.7000000000000001E-3</c:v>
                </c:pt>
                <c:pt idx="22" formatCode="General">
                  <c:v>3.3300000000000001E-3</c:v>
                </c:pt>
                <c:pt idx="23" formatCode="General">
                  <c:v>4.0099999999999997E-3</c:v>
                </c:pt>
                <c:pt idx="24" formatCode="General">
                  <c:v>4.9800000000000001E-3</c:v>
                </c:pt>
                <c:pt idx="25" formatCode="General">
                  <c:v>6.2100000000000002E-3</c:v>
                </c:pt>
                <c:pt idx="26" formatCode="General">
                  <c:v>7.8499999999999993E-3</c:v>
                </c:pt>
                <c:pt idx="27" formatCode="General">
                  <c:v>1.0109999999999999E-2</c:v>
                </c:pt>
                <c:pt idx="28" formatCode="General">
                  <c:v>1.2970000000000001E-2</c:v>
                </c:pt>
                <c:pt idx="29" formatCode="General">
                  <c:v>1.7260000000000001E-2</c:v>
                </c:pt>
                <c:pt idx="30" formatCode="General">
                  <c:v>2.2919999999999999E-2</c:v>
                </c:pt>
                <c:pt idx="31" formatCode="General">
                  <c:v>3.1269999999999999E-2</c:v>
                </c:pt>
                <c:pt idx="32" formatCode="General">
                  <c:v>4.3729999999999998E-2</c:v>
                </c:pt>
                <c:pt idx="33" formatCode="General">
                  <c:v>6.1839999999999999E-2</c:v>
                </c:pt>
                <c:pt idx="34" formatCode="General">
                  <c:v>9.1170000000000001E-2</c:v>
                </c:pt>
                <c:pt idx="35" formatCode="General">
                  <c:v>0.13680999999999999</c:v>
                </c:pt>
                <c:pt idx="36" formatCode="General">
                  <c:v>0.21479000000000001</c:v>
                </c:pt>
                <c:pt idx="37" formatCode="General">
                  <c:v>0.34752</c:v>
                </c:pt>
                <c:pt idx="38" formatCode="General">
                  <c:v>0.59719</c:v>
                </c:pt>
                <c:pt idx="39" formatCode="General">
                  <c:v>1.0831500000000001</c:v>
                </c:pt>
                <c:pt idx="40" formatCode="General">
                  <c:v>2.1053799999999998</c:v>
                </c:pt>
                <c:pt idx="41" formatCode="General">
                  <c:v>4.3745099999999999</c:v>
                </c:pt>
                <c:pt idx="42" formatCode="General">
                  <c:v>7.8022799999999997</c:v>
                </c:pt>
                <c:pt idx="43" formatCode="General">
                  <c:v>19.33164</c:v>
                </c:pt>
                <c:pt idx="44" formatCode="General">
                  <c:v>32.930990000000001</c:v>
                </c:pt>
                <c:pt idx="45" formatCode="General">
                  <c:v>45.006360000000001</c:v>
                </c:pt>
                <c:pt idx="46" formatCode="General">
                  <c:v>51.221029999999999</c:v>
                </c:pt>
                <c:pt idx="47" formatCode="General">
                  <c:v>53.201979999999999</c:v>
                </c:pt>
                <c:pt idx="48" formatCode="General">
                  <c:v>54.524520000000003</c:v>
                </c:pt>
                <c:pt idx="49" formatCode="General">
                  <c:v>56.097679999999997</c:v>
                </c:pt>
                <c:pt idx="50" formatCode="General">
                  <c:v>57.414250000000003</c:v>
                </c:pt>
                <c:pt idx="51" formatCode="General">
                  <c:v>57.841880000000003</c:v>
                </c:pt>
                <c:pt idx="52" formatCode="General">
                  <c:v>56.541989999999998</c:v>
                </c:pt>
                <c:pt idx="53" formatCode="General">
                  <c:v>51.055790000000002</c:v>
                </c:pt>
                <c:pt idx="54" formatCode="General">
                  <c:v>39.681130000000003</c:v>
                </c:pt>
                <c:pt idx="55" formatCode="General">
                  <c:v>24.962949999999999</c:v>
                </c:pt>
                <c:pt idx="56" formatCode="General">
                  <c:v>12.89185</c:v>
                </c:pt>
                <c:pt idx="57" formatCode="General">
                  <c:v>6.0226699999999997</c:v>
                </c:pt>
                <c:pt idx="58" formatCode="General">
                  <c:v>2.7683399999999998</c:v>
                </c:pt>
                <c:pt idx="59" formatCode="General">
                  <c:v>1.3730899999999999</c:v>
                </c:pt>
                <c:pt idx="60" formatCode="General">
                  <c:v>0.70494999999999997</c:v>
                </c:pt>
                <c:pt idx="61" formatCode="General">
                  <c:v>0.39598</c:v>
                </c:pt>
                <c:pt idx="62" formatCode="General">
                  <c:v>0.23225000000000001</c:v>
                </c:pt>
                <c:pt idx="63" formatCode="General">
                  <c:v>0.14507999999999999</c:v>
                </c:pt>
                <c:pt idx="64" formatCode="General">
                  <c:v>9.2670000000000002E-2</c:v>
                </c:pt>
                <c:pt idx="65" formatCode="General">
                  <c:v>6.1940000000000002E-2</c:v>
                </c:pt>
                <c:pt idx="66" formatCode="General">
                  <c:v>4.1759999999999999E-2</c:v>
                </c:pt>
                <c:pt idx="67" formatCode="General">
                  <c:v>2.947E-2</c:v>
                </c:pt>
                <c:pt idx="68" formatCode="General">
                  <c:v>2.0910000000000002E-2</c:v>
                </c:pt>
                <c:pt idx="69" formatCode="General">
                  <c:v>1.533E-2</c:v>
                </c:pt>
                <c:pt idx="70" formatCode="General">
                  <c:v>1.136E-2</c:v>
                </c:pt>
                <c:pt idx="71" formatCode="General">
                  <c:v>8.6300000000000005E-3</c:v>
                </c:pt>
                <c:pt idx="72" formatCode="General">
                  <c:v>6.6499999999999997E-3</c:v>
                </c:pt>
                <c:pt idx="73" formatCode="General">
                  <c:v>5.1700000000000001E-3</c:v>
                </c:pt>
                <c:pt idx="74" formatCode="General">
                  <c:v>4.0699999999999998E-3</c:v>
                </c:pt>
                <c:pt idx="75" formatCode="General">
                  <c:v>3.2599999999999999E-3</c:v>
                </c:pt>
                <c:pt idx="76" formatCode="General">
                  <c:v>2.5999999999999999E-3</c:v>
                </c:pt>
                <c:pt idx="77" formatCode="General">
                  <c:v>2.0999999999999999E-3</c:v>
                </c:pt>
                <c:pt idx="78" formatCode="General">
                  <c:v>1.7099999999999999E-3</c:v>
                </c:pt>
                <c:pt idx="79" formatCode="General">
                  <c:v>1.39E-3</c:v>
                </c:pt>
                <c:pt idx="80" formatCode="General">
                  <c:v>1.14E-3</c:v>
                </c:pt>
                <c:pt idx="81">
                  <c:v>9.2800000000000001E-4</c:v>
                </c:pt>
                <c:pt idx="82">
                  <c:v>7.5000000000000002E-4</c:v>
                </c:pt>
                <c:pt idx="83">
                  <c:v>6.1200000000000002E-4</c:v>
                </c:pt>
                <c:pt idx="84">
                  <c:v>5.1199999999999998E-4</c:v>
                </c:pt>
                <c:pt idx="85">
                  <c:v>4.1100000000000002E-4</c:v>
                </c:pt>
                <c:pt idx="86">
                  <c:v>3.3399999999999999E-4</c:v>
                </c:pt>
                <c:pt idx="87">
                  <c:v>2.5999999999999998E-4</c:v>
                </c:pt>
                <c:pt idx="88">
                  <c:v>2.12E-4</c:v>
                </c:pt>
                <c:pt idx="89">
                  <c:v>1.64E-4</c:v>
                </c:pt>
                <c:pt idx="90">
                  <c:v>1.3200000000000001E-4</c:v>
                </c:pt>
                <c:pt idx="91">
                  <c:v>1.01E-4</c:v>
                </c:pt>
                <c:pt idx="92">
                  <c:v>8.9400000000000005E-5</c:v>
                </c:pt>
                <c:pt idx="93">
                  <c:v>6.4300000000000004E-5</c:v>
                </c:pt>
                <c:pt idx="94">
                  <c:v>4.8999999999999998E-5</c:v>
                </c:pt>
                <c:pt idx="95">
                  <c:v>4.5200000000000001E-5</c:v>
                </c:pt>
                <c:pt idx="96">
                  <c:v>2.8E-5</c:v>
                </c:pt>
                <c:pt idx="97">
                  <c:v>2.4700000000000001E-5</c:v>
                </c:pt>
                <c:pt idx="98">
                  <c:v>2.41E-5</c:v>
                </c:pt>
                <c:pt idx="99">
                  <c:v>1.5299999999999999E-5</c:v>
                </c:pt>
                <c:pt idx="100">
                  <c:v>9.4399999999999998E-7</c:v>
                </c:pt>
                <c:pt idx="101">
                  <c:v>6.1999999999999999E-6</c:v>
                </c:pt>
                <c:pt idx="102">
                  <c:v>8.85E-6</c:v>
                </c:pt>
                <c:pt idx="103">
                  <c:v>5.2299999999999999E-6</c:v>
                </c:pt>
                <c:pt idx="104">
                  <c:v>2.7199999999999998E-6</c:v>
                </c:pt>
                <c:pt idx="105">
                  <c:v>1.4399999999999999E-5</c:v>
                </c:pt>
                <c:pt idx="106">
                  <c:v>1.31E-5</c:v>
                </c:pt>
                <c:pt idx="107">
                  <c:v>3.3500000000000001E-6</c:v>
                </c:pt>
                <c:pt idx="108">
                  <c:v>7.9699999999999999E-6</c:v>
                </c:pt>
                <c:pt idx="109">
                  <c:v>3.8099999999999999E-6</c:v>
                </c:pt>
                <c:pt idx="110">
                  <c:v>1.2099999999999999E-5</c:v>
                </c:pt>
                <c:pt idx="111">
                  <c:v>6.9999999999999999E-6</c:v>
                </c:pt>
                <c:pt idx="112">
                  <c:v>2.91E-7</c:v>
                </c:pt>
                <c:pt idx="113">
                  <c:v>8.5699999999999993E-6</c:v>
                </c:pt>
                <c:pt idx="114">
                  <c:v>8.2800000000000003E-6</c:v>
                </c:pt>
                <c:pt idx="115">
                  <c:v>4.7500000000000003E-6</c:v>
                </c:pt>
                <c:pt idx="116">
                  <c:v>1.1399999999999999E-5</c:v>
                </c:pt>
                <c:pt idx="117">
                  <c:v>5.9000000000000003E-6</c:v>
                </c:pt>
                <c:pt idx="118">
                  <c:v>6.4400000000000002E-6</c:v>
                </c:pt>
                <c:pt idx="119">
                  <c:v>9.3600000000000002E-6</c:v>
                </c:pt>
                <c:pt idx="120">
                  <c:v>2.3700000000000002E-6</c:v>
                </c:pt>
                <c:pt idx="121">
                  <c:v>4.34E-6</c:v>
                </c:pt>
                <c:pt idx="122">
                  <c:v>4.9300000000000002E-6</c:v>
                </c:pt>
                <c:pt idx="123">
                  <c:v>5.8100000000000003E-6</c:v>
                </c:pt>
                <c:pt idx="124">
                  <c:v>2.4399999999999999E-6</c:v>
                </c:pt>
                <c:pt idx="125">
                  <c:v>4.4399999999999998E-6</c:v>
                </c:pt>
                <c:pt idx="126">
                  <c:v>1.0899999999999999E-6</c:v>
                </c:pt>
                <c:pt idx="127">
                  <c:v>6.64E-6</c:v>
                </c:pt>
                <c:pt idx="128">
                  <c:v>1.8300000000000001E-6</c:v>
                </c:pt>
                <c:pt idx="129">
                  <c:v>9.0599999999999997E-6</c:v>
                </c:pt>
                <c:pt idx="130">
                  <c:v>6.81E-6</c:v>
                </c:pt>
                <c:pt idx="131">
                  <c:v>3.18E-6</c:v>
                </c:pt>
                <c:pt idx="132">
                  <c:v>1.66E-5</c:v>
                </c:pt>
                <c:pt idx="133">
                  <c:v>3.3799999999999998E-6</c:v>
                </c:pt>
                <c:pt idx="134">
                  <c:v>1.17E-5</c:v>
                </c:pt>
                <c:pt idx="135">
                  <c:v>4.34E-6</c:v>
                </c:pt>
                <c:pt idx="136">
                  <c:v>3.3700000000000001E-7</c:v>
                </c:pt>
                <c:pt idx="137">
                  <c:v>2.34E-6</c:v>
                </c:pt>
                <c:pt idx="138">
                  <c:v>4.0500000000000002E-6</c:v>
                </c:pt>
                <c:pt idx="139">
                  <c:v>6.4999999999999996E-6</c:v>
                </c:pt>
                <c:pt idx="140">
                  <c:v>5.6699999999999999E-6</c:v>
                </c:pt>
                <c:pt idx="141">
                  <c:v>8.5799999999999998E-7</c:v>
                </c:pt>
                <c:pt idx="142">
                  <c:v>2.3E-6</c:v>
                </c:pt>
                <c:pt idx="143">
                  <c:v>6.02E-6</c:v>
                </c:pt>
                <c:pt idx="144">
                  <c:v>8.7800000000000006E-6</c:v>
                </c:pt>
                <c:pt idx="145">
                  <c:v>1.6400000000000001E-7</c:v>
                </c:pt>
                <c:pt idx="146">
                  <c:v>6.6499999999999999E-6</c:v>
                </c:pt>
                <c:pt idx="147">
                  <c:v>3.9600000000000002E-6</c:v>
                </c:pt>
                <c:pt idx="148">
                  <c:v>4.4800000000000003E-6</c:v>
                </c:pt>
                <c:pt idx="149">
                  <c:v>2.43E-6</c:v>
                </c:pt>
                <c:pt idx="150">
                  <c:v>3.2200000000000001E-6</c:v>
                </c:pt>
                <c:pt idx="151">
                  <c:v>9.3600000000000002E-6</c:v>
                </c:pt>
                <c:pt idx="152">
                  <c:v>6.37E-6</c:v>
                </c:pt>
                <c:pt idx="153">
                  <c:v>1.7499999999999998E-5</c:v>
                </c:pt>
                <c:pt idx="154">
                  <c:v>2.8099999999999999E-5</c:v>
                </c:pt>
                <c:pt idx="155">
                  <c:v>4.4700000000000002E-5</c:v>
                </c:pt>
                <c:pt idx="156">
                  <c:v>1.7399999999999999E-5</c:v>
                </c:pt>
                <c:pt idx="157">
                  <c:v>1.38E-5</c:v>
                </c:pt>
                <c:pt idx="158">
                  <c:v>1.2099999999999999E-5</c:v>
                </c:pt>
                <c:pt idx="159">
                  <c:v>4.9400000000000001E-6</c:v>
                </c:pt>
                <c:pt idx="160">
                  <c:v>7.9899999999999997E-6</c:v>
                </c:pt>
                <c:pt idx="161">
                  <c:v>1.1999999999999999E-6</c:v>
                </c:pt>
                <c:pt idx="162">
                  <c:v>6.19E-6</c:v>
                </c:pt>
                <c:pt idx="163">
                  <c:v>8.4300000000000006E-6</c:v>
                </c:pt>
                <c:pt idx="164">
                  <c:v>6.9700000000000002E-6</c:v>
                </c:pt>
                <c:pt idx="165">
                  <c:v>1.9400000000000001E-5</c:v>
                </c:pt>
                <c:pt idx="166">
                  <c:v>6.2199999999999997E-6</c:v>
                </c:pt>
                <c:pt idx="167">
                  <c:v>6.8600000000000004E-6</c:v>
                </c:pt>
                <c:pt idx="168">
                  <c:v>1.6699999999999999E-5</c:v>
                </c:pt>
                <c:pt idx="169">
                  <c:v>1.0699999999999999E-5</c:v>
                </c:pt>
                <c:pt idx="170">
                  <c:v>1.56E-5</c:v>
                </c:pt>
                <c:pt idx="171">
                  <c:v>2.2799999999999999E-5</c:v>
                </c:pt>
                <c:pt idx="172">
                  <c:v>2.44E-5</c:v>
                </c:pt>
                <c:pt idx="173">
                  <c:v>1.8499999999999999E-5</c:v>
                </c:pt>
                <c:pt idx="174">
                  <c:v>1.3900000000000001E-5</c:v>
                </c:pt>
                <c:pt idx="175">
                  <c:v>1.03E-5</c:v>
                </c:pt>
                <c:pt idx="176">
                  <c:v>6.6200000000000001E-6</c:v>
                </c:pt>
                <c:pt idx="177">
                  <c:v>8.5399999999999996E-6</c:v>
                </c:pt>
                <c:pt idx="178">
                  <c:v>1.08E-5</c:v>
                </c:pt>
                <c:pt idx="179">
                  <c:v>3.27E-6</c:v>
                </c:pt>
                <c:pt idx="180">
                  <c:v>5.8799999999999996E-6</c:v>
                </c:pt>
                <c:pt idx="181">
                  <c:v>5.8599999999999998E-6</c:v>
                </c:pt>
                <c:pt idx="182">
                  <c:v>6.3E-7</c:v>
                </c:pt>
                <c:pt idx="183">
                  <c:v>1.47E-5</c:v>
                </c:pt>
                <c:pt idx="184">
                  <c:v>5.57E-6</c:v>
                </c:pt>
                <c:pt idx="185">
                  <c:v>9.4800000000000007E-6</c:v>
                </c:pt>
                <c:pt idx="186">
                  <c:v>1.5999999999999999E-5</c:v>
                </c:pt>
                <c:pt idx="187">
                  <c:v>1.2099999999999999E-5</c:v>
                </c:pt>
                <c:pt idx="188">
                  <c:v>1.9300000000000002E-5</c:v>
                </c:pt>
                <c:pt idx="189">
                  <c:v>1.1800000000000001E-5</c:v>
                </c:pt>
                <c:pt idx="190">
                  <c:v>1.4600000000000001E-5</c:v>
                </c:pt>
                <c:pt idx="191">
                  <c:v>9.1700000000000003E-6</c:v>
                </c:pt>
                <c:pt idx="192">
                  <c:v>1.06E-5</c:v>
                </c:pt>
                <c:pt idx="193">
                  <c:v>7.9400000000000002E-6</c:v>
                </c:pt>
                <c:pt idx="194">
                  <c:v>1.6399999999999999E-5</c:v>
                </c:pt>
                <c:pt idx="195">
                  <c:v>6.1399999999999997E-6</c:v>
                </c:pt>
                <c:pt idx="196">
                  <c:v>1.19E-5</c:v>
                </c:pt>
                <c:pt idx="197">
                  <c:v>1.22E-5</c:v>
                </c:pt>
                <c:pt idx="198">
                  <c:v>6.3799999999999999E-6</c:v>
                </c:pt>
                <c:pt idx="199">
                  <c:v>1.56E-5</c:v>
                </c:pt>
                <c:pt idx="200">
                  <c:v>1.2999999999999999E-5</c:v>
                </c:pt>
                <c:pt idx="201">
                  <c:v>1.06E-5</c:v>
                </c:pt>
                <c:pt idx="202">
                  <c:v>1.3200000000000001E-5</c:v>
                </c:pt>
                <c:pt idx="203">
                  <c:v>2.2500000000000001E-6</c:v>
                </c:pt>
                <c:pt idx="204">
                  <c:v>1.1600000000000001E-5</c:v>
                </c:pt>
                <c:pt idx="205">
                  <c:v>3.9299999999999996E-6</c:v>
                </c:pt>
                <c:pt idx="206">
                  <c:v>1.0200000000000001E-5</c:v>
                </c:pt>
                <c:pt idx="207">
                  <c:v>7.9100000000000005E-6</c:v>
                </c:pt>
                <c:pt idx="208">
                  <c:v>1.0699999999999999E-5</c:v>
                </c:pt>
                <c:pt idx="209">
                  <c:v>5.9399999999999999E-6</c:v>
                </c:pt>
                <c:pt idx="210">
                  <c:v>1.0900000000000001E-5</c:v>
                </c:pt>
                <c:pt idx="211">
                  <c:v>1.43E-5</c:v>
                </c:pt>
                <c:pt idx="212">
                  <c:v>8.9199999999999993E-6</c:v>
                </c:pt>
                <c:pt idx="213">
                  <c:v>5.5199999999999997E-6</c:v>
                </c:pt>
                <c:pt idx="214">
                  <c:v>7.9100000000000005E-6</c:v>
                </c:pt>
                <c:pt idx="215">
                  <c:v>1.6500000000000001E-5</c:v>
                </c:pt>
                <c:pt idx="216">
                  <c:v>7.6599999999999995E-6</c:v>
                </c:pt>
                <c:pt idx="217">
                  <c:v>1.04E-5</c:v>
                </c:pt>
                <c:pt idx="218">
                  <c:v>8.5900000000000008E-6</c:v>
                </c:pt>
                <c:pt idx="219">
                  <c:v>2.65E-6</c:v>
                </c:pt>
                <c:pt idx="220">
                  <c:v>1.49E-5</c:v>
                </c:pt>
                <c:pt idx="221">
                  <c:v>1.5099999999999999E-6</c:v>
                </c:pt>
                <c:pt idx="222">
                  <c:v>6.0599999999999996E-6</c:v>
                </c:pt>
                <c:pt idx="223">
                  <c:v>6.0499999999999997E-6</c:v>
                </c:pt>
                <c:pt idx="224">
                  <c:v>5.3399999999999997E-6</c:v>
                </c:pt>
                <c:pt idx="225">
                  <c:v>3.6799999999999999E-6</c:v>
                </c:pt>
                <c:pt idx="226">
                  <c:v>7.4000000000000003E-6</c:v>
                </c:pt>
                <c:pt idx="227">
                  <c:v>8.1999999999999994E-6</c:v>
                </c:pt>
                <c:pt idx="228">
                  <c:v>8.9099999999999994E-6</c:v>
                </c:pt>
                <c:pt idx="229">
                  <c:v>1.72E-6</c:v>
                </c:pt>
                <c:pt idx="230">
                  <c:v>3.6200000000000001E-6</c:v>
                </c:pt>
                <c:pt idx="231">
                  <c:v>4.0099999999999997E-6</c:v>
                </c:pt>
                <c:pt idx="232">
                  <c:v>2.57E-6</c:v>
                </c:pt>
                <c:pt idx="233">
                  <c:v>1.01E-5</c:v>
                </c:pt>
                <c:pt idx="234">
                  <c:v>4.8799999999999999E-6</c:v>
                </c:pt>
                <c:pt idx="235">
                  <c:v>3.4599999999999999E-6</c:v>
                </c:pt>
                <c:pt idx="236">
                  <c:v>1.4E-5</c:v>
                </c:pt>
                <c:pt idx="237">
                  <c:v>3.3099999999999999E-7</c:v>
                </c:pt>
                <c:pt idx="238">
                  <c:v>9.4800000000000007E-6</c:v>
                </c:pt>
                <c:pt idx="239">
                  <c:v>4.4000000000000002E-6</c:v>
                </c:pt>
                <c:pt idx="240">
                  <c:v>2.36E-7</c:v>
                </c:pt>
                <c:pt idx="241">
                  <c:v>1.31E-5</c:v>
                </c:pt>
                <c:pt idx="242">
                  <c:v>1.4300000000000001E-6</c:v>
                </c:pt>
                <c:pt idx="243">
                  <c:v>2.4399999999999999E-6</c:v>
                </c:pt>
                <c:pt idx="244">
                  <c:v>8.6500000000000002E-6</c:v>
                </c:pt>
                <c:pt idx="245">
                  <c:v>4.0300000000000004E-6</c:v>
                </c:pt>
                <c:pt idx="246">
                  <c:v>1.1199999999999999E-5</c:v>
                </c:pt>
                <c:pt idx="247">
                  <c:v>6.9299999999999997E-6</c:v>
                </c:pt>
                <c:pt idx="248">
                  <c:v>5.2599999999999996E-6</c:v>
                </c:pt>
                <c:pt idx="249">
                  <c:v>5.1000000000000003E-6</c:v>
                </c:pt>
                <c:pt idx="250">
                  <c:v>2.6900000000000001E-6</c:v>
                </c:pt>
                <c:pt idx="251">
                  <c:v>1.5099999999999999E-5</c:v>
                </c:pt>
                <c:pt idx="252">
                  <c:v>3.5999999999999998E-6</c:v>
                </c:pt>
                <c:pt idx="253">
                  <c:v>4.7899999999999999E-6</c:v>
                </c:pt>
                <c:pt idx="254">
                  <c:v>6.4400000000000002E-6</c:v>
                </c:pt>
                <c:pt idx="255">
                  <c:v>2.7E-6</c:v>
                </c:pt>
                <c:pt idx="256">
                  <c:v>1.26E-5</c:v>
                </c:pt>
                <c:pt idx="257">
                  <c:v>6.4200000000000004E-6</c:v>
                </c:pt>
                <c:pt idx="258">
                  <c:v>9.6900000000000004E-6</c:v>
                </c:pt>
                <c:pt idx="259">
                  <c:v>2.9100000000000001E-6</c:v>
                </c:pt>
                <c:pt idx="260">
                  <c:v>3.05E-6</c:v>
                </c:pt>
                <c:pt idx="261">
                  <c:v>8.8599999999999999E-6</c:v>
                </c:pt>
                <c:pt idx="262">
                  <c:v>2.8700000000000001E-6</c:v>
                </c:pt>
                <c:pt idx="263">
                  <c:v>1.68E-6</c:v>
                </c:pt>
                <c:pt idx="264">
                  <c:v>5.5999999999999997E-6</c:v>
                </c:pt>
                <c:pt idx="265">
                  <c:v>9.1500000000000005E-6</c:v>
                </c:pt>
                <c:pt idx="266">
                  <c:v>1.1200000000000001E-6</c:v>
                </c:pt>
                <c:pt idx="267">
                  <c:v>9.0000000000000002E-6</c:v>
                </c:pt>
                <c:pt idx="268">
                  <c:v>2.2800000000000002E-6</c:v>
                </c:pt>
                <c:pt idx="269">
                  <c:v>7.3300000000000001E-7</c:v>
                </c:pt>
                <c:pt idx="270">
                  <c:v>7.3699999999999997E-6</c:v>
                </c:pt>
                <c:pt idx="271">
                  <c:v>9.8600000000000005E-6</c:v>
                </c:pt>
                <c:pt idx="272">
                  <c:v>2.9699999999999999E-6</c:v>
                </c:pt>
                <c:pt idx="273">
                  <c:v>9.1900000000000001E-6</c:v>
                </c:pt>
                <c:pt idx="274">
                  <c:v>1.0699999999999999E-6</c:v>
                </c:pt>
                <c:pt idx="275">
                  <c:v>6.0299999999999999E-6</c:v>
                </c:pt>
                <c:pt idx="276">
                  <c:v>5.9499999999999998E-6</c:v>
                </c:pt>
                <c:pt idx="277">
                  <c:v>3.4599999999999999E-6</c:v>
                </c:pt>
                <c:pt idx="278">
                  <c:v>6.4799999999999998E-6</c:v>
                </c:pt>
                <c:pt idx="279">
                  <c:v>5.3000000000000001E-6</c:v>
                </c:pt>
                <c:pt idx="280">
                  <c:v>6.6800000000000004E-6</c:v>
                </c:pt>
                <c:pt idx="281">
                  <c:v>7.8499999999999995E-8</c:v>
                </c:pt>
                <c:pt idx="282">
                  <c:v>5.2200000000000004E-7</c:v>
                </c:pt>
                <c:pt idx="283">
                  <c:v>7.8499999999999994E-6</c:v>
                </c:pt>
                <c:pt idx="284">
                  <c:v>2.3799999999999999E-7</c:v>
                </c:pt>
                <c:pt idx="285">
                  <c:v>9.7399999999999999E-6</c:v>
                </c:pt>
                <c:pt idx="286">
                  <c:v>1.2E-5</c:v>
                </c:pt>
                <c:pt idx="287">
                  <c:v>1.04E-5</c:v>
                </c:pt>
                <c:pt idx="288">
                  <c:v>1.22E-5</c:v>
                </c:pt>
                <c:pt idx="289">
                  <c:v>4.1099999999999996E-6</c:v>
                </c:pt>
                <c:pt idx="290">
                  <c:v>5.4099999999999999E-6</c:v>
                </c:pt>
                <c:pt idx="291">
                  <c:v>6.3999999999999997E-6</c:v>
                </c:pt>
                <c:pt idx="292">
                  <c:v>6.3799999999999999E-6</c:v>
                </c:pt>
                <c:pt idx="293">
                  <c:v>9.6500000000000008E-6</c:v>
                </c:pt>
                <c:pt idx="294">
                  <c:v>5.6400000000000002E-6</c:v>
                </c:pt>
                <c:pt idx="295">
                  <c:v>2.2699999999999999E-6</c:v>
                </c:pt>
                <c:pt idx="296">
                  <c:v>1.43E-5</c:v>
                </c:pt>
                <c:pt idx="297">
                  <c:v>4.9400000000000001E-6</c:v>
                </c:pt>
                <c:pt idx="298">
                  <c:v>1.1800000000000001E-5</c:v>
                </c:pt>
                <c:pt idx="299">
                  <c:v>1.11E-6</c:v>
                </c:pt>
                <c:pt idx="300">
                  <c:v>2.9700000000000003E-7</c:v>
                </c:pt>
                <c:pt idx="301">
                  <c:v>4.7400000000000004E-6</c:v>
                </c:pt>
                <c:pt idx="302">
                  <c:v>1.8899999999999999E-6</c:v>
                </c:pt>
                <c:pt idx="303">
                  <c:v>1.73E-6</c:v>
                </c:pt>
                <c:pt idx="304">
                  <c:v>7.0899999999999999E-6</c:v>
                </c:pt>
                <c:pt idx="305">
                  <c:v>6.1E-6</c:v>
                </c:pt>
                <c:pt idx="306">
                  <c:v>1.17E-5</c:v>
                </c:pt>
                <c:pt idx="307">
                  <c:v>1.6500000000000001E-5</c:v>
                </c:pt>
                <c:pt idx="308">
                  <c:v>1.5E-5</c:v>
                </c:pt>
                <c:pt idx="309">
                  <c:v>6.5699999999999998E-6</c:v>
                </c:pt>
                <c:pt idx="310">
                  <c:v>9.8400000000000007E-6</c:v>
                </c:pt>
                <c:pt idx="311">
                  <c:v>7.7700000000000001E-6</c:v>
                </c:pt>
                <c:pt idx="312">
                  <c:v>1.5E-5</c:v>
                </c:pt>
                <c:pt idx="313">
                  <c:v>1.8499999999999999E-5</c:v>
                </c:pt>
                <c:pt idx="314">
                  <c:v>1.0200000000000001E-5</c:v>
                </c:pt>
                <c:pt idx="315">
                  <c:v>1.2999999999999999E-5</c:v>
                </c:pt>
                <c:pt idx="316">
                  <c:v>6.19E-6</c:v>
                </c:pt>
                <c:pt idx="317">
                  <c:v>1.03E-5</c:v>
                </c:pt>
                <c:pt idx="318">
                  <c:v>1.11E-5</c:v>
                </c:pt>
                <c:pt idx="319">
                  <c:v>1.33E-5</c:v>
                </c:pt>
                <c:pt idx="320">
                  <c:v>1.57E-6</c:v>
                </c:pt>
                <c:pt idx="321">
                  <c:v>1.0699999999999999E-5</c:v>
                </c:pt>
                <c:pt idx="322">
                  <c:v>1.31E-5</c:v>
                </c:pt>
                <c:pt idx="323">
                  <c:v>5.5400000000000003E-6</c:v>
                </c:pt>
                <c:pt idx="324">
                  <c:v>9.1600000000000004E-6</c:v>
                </c:pt>
                <c:pt idx="325">
                  <c:v>6.4699999999999999E-6</c:v>
                </c:pt>
                <c:pt idx="326">
                  <c:v>1.1E-5</c:v>
                </c:pt>
                <c:pt idx="327">
                  <c:v>8.0299999999999998E-7</c:v>
                </c:pt>
                <c:pt idx="328">
                  <c:v>1.59E-5</c:v>
                </c:pt>
                <c:pt idx="329">
                  <c:v>3.23E-6</c:v>
                </c:pt>
                <c:pt idx="330">
                  <c:v>5.8200000000000002E-6</c:v>
                </c:pt>
                <c:pt idx="331">
                  <c:v>3.67E-6</c:v>
                </c:pt>
                <c:pt idx="332">
                  <c:v>1.43E-5</c:v>
                </c:pt>
                <c:pt idx="333">
                  <c:v>1.2300000000000001E-5</c:v>
                </c:pt>
                <c:pt idx="334">
                  <c:v>1.13E-5</c:v>
                </c:pt>
                <c:pt idx="335">
                  <c:v>1.19E-5</c:v>
                </c:pt>
                <c:pt idx="336">
                  <c:v>1.1800000000000001E-5</c:v>
                </c:pt>
                <c:pt idx="337">
                  <c:v>5.8699999999999997E-6</c:v>
                </c:pt>
                <c:pt idx="338">
                  <c:v>2.8399999999999999E-6</c:v>
                </c:pt>
                <c:pt idx="339">
                  <c:v>5.2900000000000002E-6</c:v>
                </c:pt>
                <c:pt idx="340">
                  <c:v>3.6799999999999999E-6</c:v>
                </c:pt>
                <c:pt idx="341">
                  <c:v>1.43E-5</c:v>
                </c:pt>
                <c:pt idx="342">
                  <c:v>4.8199999999999996E-6</c:v>
                </c:pt>
                <c:pt idx="343">
                  <c:v>7.85E-7</c:v>
                </c:pt>
                <c:pt idx="344">
                  <c:v>1.42E-6</c:v>
                </c:pt>
                <c:pt idx="345">
                  <c:v>4.7300000000000001E-7</c:v>
                </c:pt>
                <c:pt idx="346">
                  <c:v>1.06E-5</c:v>
                </c:pt>
                <c:pt idx="347">
                  <c:v>3.5200000000000002E-6</c:v>
                </c:pt>
                <c:pt idx="348">
                  <c:v>4.7400000000000004E-6</c:v>
                </c:pt>
                <c:pt idx="349">
                  <c:v>2.5900000000000002E-6</c:v>
                </c:pt>
                <c:pt idx="350">
                  <c:v>2.4099999999999998E-6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5-512E-4F40-87DD-78DD71ACAFF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-434958208"/>
        <c:axId val="-434952768"/>
      </c:scatterChart>
      <c:valAx>
        <c:axId val="-434958208"/>
        <c:scaling>
          <c:orientation val="minMax"/>
          <c:min val="300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434952768"/>
        <c:crosses val="autoZero"/>
        <c:crossBetween val="midCat"/>
      </c:valAx>
      <c:valAx>
        <c:axId val="-43495276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.00E+00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434958208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hdphoto1.wdp>
</file>

<file path=ppt/media/hdphoto2.wdp>
</file>

<file path=ppt/media/hdphoto3.wdp>
</file>

<file path=ppt/media/image1.jpeg>
</file>

<file path=ppt/media/image10.png>
</file>

<file path=ppt/media/image11.png>
</file>

<file path=ppt/media/image12.png>
</file>

<file path=ppt/media/image13.png>
</file>

<file path=ppt/media/image14.gif>
</file>

<file path=ppt/media/image16.jpg>
</file>

<file path=ppt/media/image17.jpg>
</file>

<file path=ppt/media/image2.png>
</file>

<file path=ppt/media/image3.jpeg>
</file>

<file path=ppt/media/image4.jpeg>
</file>

<file path=ppt/media/image5.jpe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6710722-2FD9-41F7-B922-9B786A3E7DAB}" type="datetimeFigureOut">
              <a:rPr lang="en-US" smtClean="0"/>
              <a:t>3/8/2019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097ECA0-162F-4946-8DE7-966DA7486F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679083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pseudo-inverse of L </a:t>
            </a:r>
            <a:r>
              <a:rPr lang="en-US" dirty="0" err="1"/>
              <a:t>bc</a:t>
            </a:r>
            <a:r>
              <a:rPr lang="en-US" dirty="0"/>
              <a:t> it’s not really square</a:t>
            </a:r>
          </a:p>
          <a:p>
            <a:r>
              <a:rPr lang="en-US" dirty="0"/>
              <a:t>regularization with D{E} – makes L and A invertible</a:t>
            </a:r>
          </a:p>
          <a:p>
            <a:r>
              <a:rPr lang="en-US" dirty="0"/>
              <a:t>epsilon is a touchy value, play with it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097ECA0-162F-4946-8DE7-966DA7486F72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614521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17519D-D007-4D5C-B8FC-EA784830409C}" type="datetimeFigureOut">
              <a:rPr lang="en-US" smtClean="0"/>
              <a:t>3/8/2019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C01311-C687-4BC9-BBF8-B32472C95B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637734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17519D-D007-4D5C-B8FC-EA784830409C}" type="datetimeFigureOut">
              <a:rPr lang="en-US" smtClean="0"/>
              <a:t>3/8/2019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C01311-C687-4BC9-BBF8-B32472C95B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49225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17519D-D007-4D5C-B8FC-EA784830409C}" type="datetimeFigureOut">
              <a:rPr lang="en-US" smtClean="0"/>
              <a:t>3/8/2019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C01311-C687-4BC9-BBF8-B32472C95B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30464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17519D-D007-4D5C-B8FC-EA784830409C}" type="datetimeFigureOut">
              <a:rPr lang="en-US" smtClean="0"/>
              <a:t>3/8/2019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C01311-C687-4BC9-BBF8-B32472C95B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48090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17519D-D007-4D5C-B8FC-EA784830409C}" type="datetimeFigureOut">
              <a:rPr lang="en-US" smtClean="0"/>
              <a:t>3/8/2019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C01311-C687-4BC9-BBF8-B32472C95B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91218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17519D-D007-4D5C-B8FC-EA784830409C}" type="datetimeFigureOut">
              <a:rPr lang="en-US" smtClean="0"/>
              <a:t>3/8/2019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C01311-C687-4BC9-BBF8-B32472C95B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72157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17519D-D007-4D5C-B8FC-EA784830409C}" type="datetimeFigureOut">
              <a:rPr lang="en-US" smtClean="0"/>
              <a:t>3/8/2019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C01311-C687-4BC9-BBF8-B32472C95B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468211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17519D-D007-4D5C-B8FC-EA784830409C}" type="datetimeFigureOut">
              <a:rPr lang="en-US" smtClean="0"/>
              <a:t>3/8/2019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C01311-C687-4BC9-BBF8-B32472C95B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14737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17519D-D007-4D5C-B8FC-EA784830409C}" type="datetimeFigureOut">
              <a:rPr lang="en-US" smtClean="0"/>
              <a:t>3/8/2019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C01311-C687-4BC9-BBF8-B32472C95B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90782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17519D-D007-4D5C-B8FC-EA784830409C}" type="datetimeFigureOut">
              <a:rPr lang="en-US" smtClean="0"/>
              <a:t>3/8/2019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C01311-C687-4BC9-BBF8-B32472C95B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992778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17519D-D007-4D5C-B8FC-EA784830409C}" type="datetimeFigureOut">
              <a:rPr lang="en-US" smtClean="0"/>
              <a:t>3/8/2019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C01311-C687-4BC9-BBF8-B32472C95B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89732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817519D-D007-4D5C-B8FC-EA784830409C}" type="datetimeFigureOut">
              <a:rPr lang="en-US" smtClean="0"/>
              <a:t>3/8/2019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C01311-C687-4BC9-BBF8-B32472C95B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05566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jpeg"/><Relationship Id="rId3" Type="http://schemas.openxmlformats.org/officeDocument/2006/relationships/image" Target="../media/image2.png"/><Relationship Id="rId7" Type="http://schemas.openxmlformats.org/officeDocument/2006/relationships/image" Target="../media/image5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jpeg"/><Relationship Id="rId5" Type="http://schemas.openxmlformats.org/officeDocument/2006/relationships/image" Target="../media/image3.jpeg"/><Relationship Id="rId4" Type="http://schemas.microsoft.com/office/2007/relationships/hdphoto" Target="../media/hdphoto1.wdp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2.png"/><Relationship Id="rId7" Type="http://schemas.openxmlformats.org/officeDocument/2006/relationships/image" Target="../media/image8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6" Type="http://schemas.microsoft.com/office/2007/relationships/hdphoto" Target="../media/hdphoto2.wdp"/><Relationship Id="rId11" Type="http://schemas.openxmlformats.org/officeDocument/2006/relationships/image" Target="../media/image12.png"/><Relationship Id="rId5" Type="http://schemas.openxmlformats.org/officeDocument/2006/relationships/image" Target="../media/image7.png"/><Relationship Id="rId10" Type="http://schemas.openxmlformats.org/officeDocument/2006/relationships/image" Target="../media/image11.png"/><Relationship Id="rId4" Type="http://schemas.microsoft.com/office/2007/relationships/hdphoto" Target="../media/hdphoto1.wdp"/><Relationship Id="rId9" Type="http://schemas.openxmlformats.org/officeDocument/2006/relationships/image" Target="../media/image10.png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emf"/><Relationship Id="rId5" Type="http://schemas.openxmlformats.org/officeDocument/2006/relationships/image" Target="../media/image14.gif"/><Relationship Id="rId4" Type="http://schemas.openxmlformats.org/officeDocument/2006/relationships/chart" Target="../charts/char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/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Spectral Imaging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/>
              <a:t>Imaging Instrumentation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178718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Image result for star trek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6689" y="950734"/>
            <a:ext cx="2930478" cy="16650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Image result for spectrograph green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2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6724" t="17219" b="66556"/>
          <a:stretch/>
        </p:blipFill>
        <p:spPr bwMode="auto">
          <a:xfrm>
            <a:off x="3348764" y="1286717"/>
            <a:ext cx="3039925" cy="8070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angle 4"/>
          <p:cNvSpPr/>
          <p:nvPr/>
        </p:nvSpPr>
        <p:spPr>
          <a:xfrm>
            <a:off x="1429128" y="1489685"/>
            <a:ext cx="60557" cy="7266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 flipV="1">
            <a:off x="1489685" y="1283793"/>
            <a:ext cx="1865134" cy="205892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/>
        </p:nvCxnSpPr>
        <p:spPr>
          <a:xfrm>
            <a:off x="1453352" y="1562352"/>
            <a:ext cx="1901467" cy="531382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Picture 2" descr="Image result for eye retina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07679" y="0"/>
            <a:ext cx="5784321" cy="38243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9" name="Group 8"/>
          <p:cNvGrpSpPr/>
          <p:nvPr/>
        </p:nvGrpSpPr>
        <p:grpSpPr>
          <a:xfrm>
            <a:off x="87447" y="3622033"/>
            <a:ext cx="12031096" cy="3235967"/>
            <a:chOff x="82068" y="3622033"/>
            <a:chExt cx="12031096" cy="3235967"/>
          </a:xfrm>
        </p:grpSpPr>
        <p:pic>
          <p:nvPicPr>
            <p:cNvPr id="3" name="Picture 4" descr="http://webvision.med.utah.edu/imageswv/schem.jpeg"/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2068" y="3622033"/>
              <a:ext cx="3689002" cy="323596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30" name="Picture 6" descr="Image result for eye cones response"/>
            <p:cNvPicPr>
              <a:picLocks noChangeAspect="1" noChangeArrowheads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721792" y="3803330"/>
              <a:ext cx="4138588" cy="287337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32" name="Picture 8" descr="Image result for eye cones response"/>
            <p:cNvPicPr>
              <a:picLocks noChangeAspect="1" noChangeArrowheads="1"/>
            </p:cNvPicPr>
            <p:nvPr/>
          </p:nvPicPr>
          <p:blipFill>
            <a:blip r:embed="rId8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786090" y="3943701"/>
              <a:ext cx="4327074" cy="282364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20848620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Image result for star trek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6689" y="950734"/>
            <a:ext cx="2930478" cy="16650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Image result for spectrograph green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2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6724" t="17219" b="66556"/>
          <a:stretch/>
        </p:blipFill>
        <p:spPr bwMode="auto">
          <a:xfrm>
            <a:off x="3348764" y="1286717"/>
            <a:ext cx="3039925" cy="8070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angle 4"/>
          <p:cNvSpPr/>
          <p:nvPr/>
        </p:nvSpPr>
        <p:spPr>
          <a:xfrm>
            <a:off x="1429128" y="1489685"/>
            <a:ext cx="60557" cy="7266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 flipV="1">
            <a:off x="1489685" y="1283793"/>
            <a:ext cx="1865134" cy="205892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/>
        </p:nvCxnSpPr>
        <p:spPr>
          <a:xfrm>
            <a:off x="1453352" y="1562352"/>
            <a:ext cx="1901467" cy="531382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Group 8"/>
          <p:cNvGrpSpPr/>
          <p:nvPr/>
        </p:nvGrpSpPr>
        <p:grpSpPr>
          <a:xfrm>
            <a:off x="6879194" y="284616"/>
            <a:ext cx="3627324" cy="3207991"/>
            <a:chOff x="6879194" y="284616"/>
            <a:chExt cx="3627324" cy="3207991"/>
          </a:xfrm>
        </p:grpSpPr>
        <p:grpSp>
          <p:nvGrpSpPr>
            <p:cNvPr id="2" name="Group 1"/>
            <p:cNvGrpSpPr/>
            <p:nvPr/>
          </p:nvGrpSpPr>
          <p:grpSpPr>
            <a:xfrm>
              <a:off x="6879194" y="284616"/>
              <a:ext cx="296726" cy="3200399"/>
              <a:chOff x="6879194" y="284616"/>
              <a:chExt cx="296726" cy="3200399"/>
            </a:xfrm>
          </p:grpSpPr>
          <p:sp>
            <p:nvSpPr>
              <p:cNvPr id="4" name="Oval 3"/>
              <p:cNvSpPr/>
              <p:nvPr/>
            </p:nvSpPr>
            <p:spPr>
              <a:xfrm>
                <a:off x="6879194" y="284616"/>
                <a:ext cx="296726" cy="708508"/>
              </a:xfrm>
              <a:prstGeom prst="ellipse">
                <a:avLst/>
              </a:prstGeom>
              <a:solidFill>
                <a:srgbClr val="FF0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" name="Oval 5"/>
              <p:cNvSpPr/>
              <p:nvPr/>
            </p:nvSpPr>
            <p:spPr>
              <a:xfrm>
                <a:off x="6879194" y="1114237"/>
                <a:ext cx="296726" cy="708508"/>
              </a:xfrm>
              <a:prstGeom prst="ellipse">
                <a:avLst/>
              </a:prstGeom>
              <a:solidFill>
                <a:schemeClr val="accent4">
                  <a:lumMod val="60000"/>
                  <a:lumOff val="4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" name="Oval 6"/>
              <p:cNvSpPr/>
              <p:nvPr/>
            </p:nvSpPr>
            <p:spPr>
              <a:xfrm>
                <a:off x="6879194" y="1943858"/>
                <a:ext cx="296726" cy="708508"/>
              </a:xfrm>
              <a:prstGeom prst="ellipse">
                <a:avLst/>
              </a:prstGeom>
              <a:solidFill>
                <a:srgbClr val="92D05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" name="Oval 7"/>
              <p:cNvSpPr/>
              <p:nvPr/>
            </p:nvSpPr>
            <p:spPr>
              <a:xfrm>
                <a:off x="6879194" y="2776507"/>
                <a:ext cx="296726" cy="708508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3" name="Group 2"/>
            <p:cNvGrpSpPr/>
            <p:nvPr/>
          </p:nvGrpSpPr>
          <p:grpSpPr>
            <a:xfrm>
              <a:off x="7866262" y="284616"/>
              <a:ext cx="2640256" cy="3207991"/>
              <a:chOff x="7866262" y="284616"/>
              <a:chExt cx="2640256" cy="3207991"/>
            </a:xfrm>
          </p:grpSpPr>
          <p:pic>
            <p:nvPicPr>
              <p:cNvPr id="15" name="Picture 4" descr="Image result for spectrograph green"/>
              <p:cNvPicPr>
                <a:picLocks noChangeAspect="1" noChangeArrowheads="1"/>
              </p:cNvPicPr>
              <p:nvPr/>
            </p:nvPicPr>
            <p:blipFill rotWithShape="1">
              <a:blip r:embed="rId5" cstate="print">
                <a:grayscl/>
                <a:extLst>
                  <a:ext uri="{BEBA8EAE-BF5A-486C-A8C5-ECC9F3942E4B}">
                    <a14:imgProps xmlns:a14="http://schemas.microsoft.com/office/drawing/2010/main">
                      <a14:imgLayer r:embed="rId6">
                        <a14:imgEffect>
                          <a14:brightnessContrast bright="40000" contrast="4000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6724" t="17219" b="66556"/>
              <a:stretch/>
            </p:blipFill>
            <p:spPr bwMode="auto">
              <a:xfrm>
                <a:off x="7866262" y="1114238"/>
                <a:ext cx="2640256" cy="700916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16" name="Picture 4" descr="Image result for spectrograph green"/>
              <p:cNvPicPr>
                <a:picLocks noChangeAspect="1" noChangeArrowheads="1"/>
              </p:cNvPicPr>
              <p:nvPr/>
            </p:nvPicPr>
            <p:blipFill rotWithShape="1">
              <a:blip r:embed="rId5" cstate="print">
                <a:grayscl/>
                <a:extLst>
                  <a:ext uri="{BEBA8EAE-BF5A-486C-A8C5-ECC9F3942E4B}">
                    <a14:imgProps xmlns:a14="http://schemas.microsoft.com/office/drawing/2010/main">
                      <a14:imgLayer r:embed="rId6">
                        <a14:imgEffect>
                          <a14:brightnessContrast bright="40000" contrast="4000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6724" t="17219" b="66556"/>
              <a:stretch/>
            </p:blipFill>
            <p:spPr bwMode="auto">
              <a:xfrm>
                <a:off x="7866262" y="284616"/>
                <a:ext cx="2640256" cy="700916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17" name="Picture 4" descr="Image result for spectrograph green"/>
              <p:cNvPicPr>
                <a:picLocks noChangeAspect="1" noChangeArrowheads="1"/>
              </p:cNvPicPr>
              <p:nvPr/>
            </p:nvPicPr>
            <p:blipFill rotWithShape="1">
              <a:blip r:embed="rId7" cstate="print">
                <a:grayscl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6724" t="17219" b="66556"/>
              <a:stretch/>
            </p:blipFill>
            <p:spPr bwMode="auto">
              <a:xfrm>
                <a:off x="7866262" y="2784099"/>
                <a:ext cx="2640256" cy="700916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18" name="Picture 4" descr="Image result for spectrograph green"/>
              <p:cNvPicPr>
                <a:picLocks noChangeAspect="1" noChangeArrowheads="1"/>
              </p:cNvPicPr>
              <p:nvPr/>
            </p:nvPicPr>
            <p:blipFill rotWithShape="1">
              <a:blip r:embed="rId7" cstate="print">
                <a:grayscl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6724" t="17219" b="66556"/>
              <a:stretch/>
            </p:blipFill>
            <p:spPr bwMode="auto">
              <a:xfrm>
                <a:off x="7866262" y="1954477"/>
                <a:ext cx="2640256" cy="700916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12" name="Rectangle 11"/>
              <p:cNvSpPr/>
              <p:nvPr/>
            </p:nvSpPr>
            <p:spPr>
              <a:xfrm>
                <a:off x="7866262" y="284616"/>
                <a:ext cx="2640256" cy="708508"/>
              </a:xfrm>
              <a:prstGeom prst="rect">
                <a:avLst/>
              </a:prstGeom>
              <a:gradFill>
                <a:gsLst>
                  <a:gs pos="0">
                    <a:schemeClr val="tx1"/>
                  </a:gs>
                  <a:gs pos="66000">
                    <a:schemeClr val="tx1"/>
                  </a:gs>
                  <a:gs pos="100000">
                    <a:schemeClr val="bg1">
                      <a:alpha val="0"/>
                    </a:schemeClr>
                  </a:gs>
                </a:gsLst>
                <a:lin ang="0" scaled="0"/>
              </a:gra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1" name="Rectangle 20"/>
              <p:cNvSpPr/>
              <p:nvPr/>
            </p:nvSpPr>
            <p:spPr>
              <a:xfrm>
                <a:off x="7866262" y="1943858"/>
                <a:ext cx="2640256" cy="708508"/>
              </a:xfrm>
              <a:prstGeom prst="rect">
                <a:avLst/>
              </a:prstGeom>
              <a:gradFill>
                <a:gsLst>
                  <a:gs pos="66000">
                    <a:srgbClr val="000000"/>
                  </a:gs>
                  <a:gs pos="25000">
                    <a:srgbClr val="000000"/>
                  </a:gs>
                  <a:gs pos="0">
                    <a:schemeClr val="tx1"/>
                  </a:gs>
                  <a:gs pos="38000">
                    <a:srgbClr val="000000">
                      <a:alpha val="0"/>
                    </a:srgbClr>
                  </a:gs>
                  <a:gs pos="56000">
                    <a:schemeClr val="tx1">
                      <a:alpha val="0"/>
                    </a:schemeClr>
                  </a:gs>
                  <a:gs pos="100000">
                    <a:schemeClr val="tx1"/>
                  </a:gs>
                </a:gsLst>
                <a:lin ang="0" scaled="0"/>
              </a:gra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2" name="Rectangle 21"/>
              <p:cNvSpPr/>
              <p:nvPr/>
            </p:nvSpPr>
            <p:spPr>
              <a:xfrm>
                <a:off x="7866262" y="2784099"/>
                <a:ext cx="2640256" cy="708508"/>
              </a:xfrm>
              <a:prstGeom prst="rect">
                <a:avLst/>
              </a:prstGeom>
              <a:gradFill>
                <a:gsLst>
                  <a:gs pos="0">
                    <a:schemeClr val="tx1">
                      <a:alpha val="0"/>
                    </a:schemeClr>
                  </a:gs>
                  <a:gs pos="45000">
                    <a:schemeClr val="tx1"/>
                  </a:gs>
                  <a:gs pos="100000">
                    <a:schemeClr val="tx1"/>
                  </a:gs>
                </a:gsLst>
                <a:lin ang="0" scaled="0"/>
              </a:gra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3" name="Rectangle 22"/>
              <p:cNvSpPr/>
              <p:nvPr/>
            </p:nvSpPr>
            <p:spPr>
              <a:xfrm>
                <a:off x="7866262" y="1114236"/>
                <a:ext cx="2640256" cy="708508"/>
              </a:xfrm>
              <a:prstGeom prst="rect">
                <a:avLst/>
              </a:prstGeom>
              <a:gradFill>
                <a:gsLst>
                  <a:gs pos="93000">
                    <a:srgbClr val="000000"/>
                  </a:gs>
                  <a:gs pos="51000">
                    <a:srgbClr val="000000"/>
                  </a:gs>
                  <a:gs pos="0">
                    <a:schemeClr val="tx1"/>
                  </a:gs>
                  <a:gs pos="56000">
                    <a:srgbClr val="000000">
                      <a:alpha val="0"/>
                    </a:srgbClr>
                  </a:gs>
                  <a:gs pos="65000">
                    <a:schemeClr val="tx1">
                      <a:alpha val="0"/>
                    </a:schemeClr>
                  </a:gs>
                  <a:gs pos="100000">
                    <a:schemeClr val="tx1"/>
                  </a:gs>
                </a:gsLst>
                <a:lin ang="0" scaled="0"/>
              </a:gra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11" name="Group 10"/>
          <p:cNvGrpSpPr/>
          <p:nvPr/>
        </p:nvGrpSpPr>
        <p:grpSpPr>
          <a:xfrm>
            <a:off x="326334" y="3977652"/>
            <a:ext cx="11567398" cy="2430778"/>
            <a:chOff x="326334" y="3977652"/>
            <a:chExt cx="11567398" cy="2430778"/>
          </a:xfrm>
        </p:grpSpPr>
        <p:pic>
          <p:nvPicPr>
            <p:cNvPr id="14" name="Picture 13"/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9154887" y="4853950"/>
              <a:ext cx="2738845" cy="1554480"/>
            </a:xfrm>
            <a:prstGeom prst="rect">
              <a:avLst/>
            </a:prstGeom>
          </p:spPr>
        </p:pic>
        <p:pic>
          <p:nvPicPr>
            <p:cNvPr id="26" name="Picture 25"/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3269185" y="4853950"/>
              <a:ext cx="2738846" cy="1554480"/>
            </a:xfrm>
            <a:prstGeom prst="rect">
              <a:avLst/>
            </a:prstGeom>
          </p:spPr>
        </p:pic>
        <p:pic>
          <p:nvPicPr>
            <p:cNvPr id="27" name="Picture 26"/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326334" y="4853950"/>
              <a:ext cx="2738846" cy="1554480"/>
            </a:xfrm>
            <a:prstGeom prst="rect">
              <a:avLst/>
            </a:prstGeom>
          </p:spPr>
        </p:pic>
        <p:pic>
          <p:nvPicPr>
            <p:cNvPr id="28" name="Picture 27"/>
            <p:cNvPicPr>
              <a:picLocks noChangeAspect="1"/>
            </p:cNvPicPr>
            <p:nvPr/>
          </p:nvPicPr>
          <p:blipFill>
            <a:blip r:embed="rId11"/>
            <a:stretch>
              <a:fillRect/>
            </a:stretch>
          </p:blipFill>
          <p:spPr>
            <a:xfrm>
              <a:off x="6212036" y="4853950"/>
              <a:ext cx="2738846" cy="1554480"/>
            </a:xfrm>
            <a:prstGeom prst="rect">
              <a:avLst/>
            </a:prstGeom>
          </p:spPr>
        </p:pic>
        <p:sp>
          <p:nvSpPr>
            <p:cNvPr id="32" name="Rectangle 31"/>
            <p:cNvSpPr/>
            <p:nvPr/>
          </p:nvSpPr>
          <p:spPr>
            <a:xfrm>
              <a:off x="375629" y="3977652"/>
              <a:ext cx="2640256" cy="708508"/>
            </a:xfrm>
            <a:prstGeom prst="rect">
              <a:avLst/>
            </a:prstGeom>
            <a:gradFill>
              <a:gsLst>
                <a:gs pos="0">
                  <a:schemeClr val="tx1"/>
                </a:gs>
                <a:gs pos="66000">
                  <a:schemeClr val="tx1"/>
                </a:gs>
                <a:gs pos="100000">
                  <a:schemeClr val="bg1">
                    <a:alpha val="0"/>
                  </a:schemeClr>
                </a:gs>
              </a:gsLst>
              <a:lin ang="0" scaled="0"/>
            </a:gra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Rectangle 32"/>
            <p:cNvSpPr/>
            <p:nvPr/>
          </p:nvSpPr>
          <p:spPr>
            <a:xfrm>
              <a:off x="3298974" y="3977652"/>
              <a:ext cx="2640256" cy="708508"/>
            </a:xfrm>
            <a:prstGeom prst="rect">
              <a:avLst/>
            </a:prstGeom>
            <a:gradFill>
              <a:gsLst>
                <a:gs pos="93000">
                  <a:srgbClr val="000000"/>
                </a:gs>
                <a:gs pos="51000">
                  <a:srgbClr val="000000"/>
                </a:gs>
                <a:gs pos="0">
                  <a:schemeClr val="tx1"/>
                </a:gs>
                <a:gs pos="56000">
                  <a:srgbClr val="000000">
                    <a:alpha val="0"/>
                  </a:srgbClr>
                </a:gs>
                <a:gs pos="65000">
                  <a:schemeClr val="tx1">
                    <a:alpha val="0"/>
                  </a:schemeClr>
                </a:gs>
                <a:gs pos="100000">
                  <a:schemeClr val="tx1"/>
                </a:gs>
              </a:gsLst>
              <a:lin ang="0" scaled="0"/>
            </a:gra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Rectangle 34"/>
            <p:cNvSpPr/>
            <p:nvPr/>
          </p:nvSpPr>
          <p:spPr>
            <a:xfrm>
              <a:off x="6212036" y="3977652"/>
              <a:ext cx="2640256" cy="708508"/>
            </a:xfrm>
            <a:prstGeom prst="rect">
              <a:avLst/>
            </a:prstGeom>
            <a:gradFill>
              <a:gsLst>
                <a:gs pos="66000">
                  <a:srgbClr val="000000"/>
                </a:gs>
                <a:gs pos="25000">
                  <a:srgbClr val="000000"/>
                </a:gs>
                <a:gs pos="0">
                  <a:schemeClr val="tx1"/>
                </a:gs>
                <a:gs pos="38000">
                  <a:srgbClr val="000000">
                    <a:alpha val="0"/>
                  </a:srgbClr>
                </a:gs>
                <a:gs pos="56000">
                  <a:schemeClr val="tx1">
                    <a:alpha val="0"/>
                  </a:schemeClr>
                </a:gs>
                <a:gs pos="100000">
                  <a:schemeClr val="tx1"/>
                </a:gs>
              </a:gsLst>
              <a:lin ang="0" scaled="0"/>
            </a:gra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Rectangle 35"/>
            <p:cNvSpPr/>
            <p:nvPr/>
          </p:nvSpPr>
          <p:spPr>
            <a:xfrm>
              <a:off x="9186390" y="3977652"/>
              <a:ext cx="2640256" cy="708508"/>
            </a:xfrm>
            <a:prstGeom prst="rect">
              <a:avLst/>
            </a:prstGeom>
            <a:gradFill>
              <a:gsLst>
                <a:gs pos="0">
                  <a:schemeClr val="tx1">
                    <a:alpha val="0"/>
                  </a:schemeClr>
                </a:gs>
                <a:gs pos="45000">
                  <a:schemeClr val="tx1"/>
                </a:gs>
                <a:gs pos="100000">
                  <a:schemeClr val="tx1"/>
                </a:gs>
              </a:gsLst>
              <a:lin ang="0" scaled="0"/>
            </a:gra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40619288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/>
          <p:cNvGrpSpPr/>
          <p:nvPr/>
        </p:nvGrpSpPr>
        <p:grpSpPr>
          <a:xfrm>
            <a:off x="3348135" y="1998671"/>
            <a:ext cx="989128" cy="2706624"/>
            <a:chOff x="20585427" y="9541051"/>
            <a:chExt cx="989128" cy="2706624"/>
          </a:xfrm>
        </p:grpSpPr>
        <p:sp>
          <p:nvSpPr>
            <p:cNvPr id="9" name="Rectangle 8"/>
            <p:cNvSpPr/>
            <p:nvPr/>
          </p:nvSpPr>
          <p:spPr>
            <a:xfrm>
              <a:off x="20585427" y="10141438"/>
              <a:ext cx="320040" cy="1463040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Rectangle 9"/>
            <p:cNvSpPr/>
            <p:nvPr/>
          </p:nvSpPr>
          <p:spPr>
            <a:xfrm>
              <a:off x="21254515" y="10162843"/>
              <a:ext cx="320040" cy="1463040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20907638" y="9541051"/>
              <a:ext cx="338328" cy="2706624"/>
            </a:xfrm>
            <a:prstGeom prst="rect">
              <a:avLst/>
            </a:prstGeom>
            <a:gradFill>
              <a:gsLst>
                <a:gs pos="32000">
                  <a:schemeClr val="tx1">
                    <a:lumMod val="75000"/>
                    <a:lumOff val="25000"/>
                  </a:schemeClr>
                </a:gs>
                <a:gs pos="17000">
                  <a:schemeClr val="tx1">
                    <a:lumMod val="50000"/>
                    <a:lumOff val="50000"/>
                  </a:schemeClr>
                </a:gs>
                <a:gs pos="0">
                  <a:schemeClr val="tx1">
                    <a:lumMod val="75000"/>
                    <a:lumOff val="25000"/>
                  </a:schemeClr>
                </a:gs>
                <a:gs pos="84000">
                  <a:schemeClr val="tx1">
                    <a:lumMod val="50000"/>
                    <a:lumOff val="50000"/>
                  </a:schemeClr>
                </a:gs>
                <a:gs pos="68000">
                  <a:schemeClr val="tx1">
                    <a:lumMod val="75000"/>
                    <a:lumOff val="25000"/>
                  </a:schemeClr>
                </a:gs>
                <a:gs pos="99115">
                  <a:schemeClr val="tx1">
                    <a:lumMod val="75000"/>
                    <a:lumOff val="25000"/>
                  </a:schemeClr>
                </a:gs>
                <a:gs pos="50000">
                  <a:schemeClr val="tx1">
                    <a:lumMod val="50000"/>
                    <a:lumOff val="50000"/>
                  </a:schemeClr>
                </a:gs>
              </a:gsLst>
              <a:lin ang="5400000" scaled="1"/>
            </a:gra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3" name="Group 12"/>
          <p:cNvGrpSpPr/>
          <p:nvPr/>
        </p:nvGrpSpPr>
        <p:grpSpPr>
          <a:xfrm>
            <a:off x="5470025" y="2530478"/>
            <a:ext cx="3365591" cy="1600200"/>
            <a:chOff x="21643200" y="10073561"/>
            <a:chExt cx="3365591" cy="1600200"/>
          </a:xfrm>
        </p:grpSpPr>
        <p:sp>
          <p:nvSpPr>
            <p:cNvPr id="14" name="Oval 13"/>
            <p:cNvSpPr/>
            <p:nvPr/>
          </p:nvSpPr>
          <p:spPr>
            <a:xfrm>
              <a:off x="23865791" y="10337345"/>
              <a:ext cx="1143000" cy="1143000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5" name="Group 14"/>
            <p:cNvGrpSpPr/>
            <p:nvPr/>
          </p:nvGrpSpPr>
          <p:grpSpPr>
            <a:xfrm>
              <a:off x="21643200" y="10073561"/>
              <a:ext cx="3264408" cy="1600200"/>
              <a:chOff x="14228064" y="1491996"/>
              <a:chExt cx="3264408" cy="1600200"/>
            </a:xfrm>
          </p:grpSpPr>
          <p:sp>
            <p:nvSpPr>
              <p:cNvPr id="16" name="Rectangle 15"/>
              <p:cNvSpPr/>
              <p:nvPr/>
            </p:nvSpPr>
            <p:spPr>
              <a:xfrm>
                <a:off x="16459200" y="1775460"/>
                <a:ext cx="1033272" cy="1033272"/>
              </a:xfrm>
              <a:prstGeom prst="rect">
                <a:avLst/>
              </a:prstGeom>
              <a:solidFill>
                <a:schemeClr val="bg1">
                  <a:lumMod val="7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7" name="Rectangle 16"/>
              <p:cNvSpPr/>
              <p:nvPr/>
            </p:nvSpPr>
            <p:spPr>
              <a:xfrm>
                <a:off x="16002000" y="1834896"/>
                <a:ext cx="457200" cy="914400"/>
              </a:xfrm>
              <a:prstGeom prst="rect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8" name="Rectangle 17"/>
              <p:cNvSpPr/>
              <p:nvPr/>
            </p:nvSpPr>
            <p:spPr>
              <a:xfrm>
                <a:off x="15828264" y="1491996"/>
                <a:ext cx="173736" cy="1600200"/>
              </a:xfrm>
              <a:prstGeom prst="rect">
                <a:avLst/>
              </a:prstGeom>
              <a:pattFill prst="ltHorz">
                <a:fgClr>
                  <a:schemeClr val="tx1"/>
                </a:fgClr>
                <a:bgClr>
                  <a:schemeClr val="bg1"/>
                </a:bgClr>
              </a:patt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9" name="Rectangle 18"/>
              <p:cNvSpPr/>
              <p:nvPr/>
            </p:nvSpPr>
            <p:spPr>
              <a:xfrm>
                <a:off x="14228064" y="1617726"/>
                <a:ext cx="1600200" cy="1371600"/>
              </a:xfrm>
              <a:prstGeom prst="rect">
                <a:avLst/>
              </a:prstGeom>
              <a:solidFill>
                <a:schemeClr val="bg2">
                  <a:lumMod val="2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" name="Freeform 19"/>
              <p:cNvSpPr/>
              <p:nvPr/>
            </p:nvSpPr>
            <p:spPr>
              <a:xfrm>
                <a:off x="15265908" y="1522476"/>
                <a:ext cx="388620" cy="1554480"/>
              </a:xfrm>
              <a:custGeom>
                <a:avLst/>
                <a:gdLst>
                  <a:gd name="connsiteX0" fmla="*/ 0 w 388620"/>
                  <a:gd name="connsiteY0" fmla="*/ 91440 h 1554480"/>
                  <a:gd name="connsiteX1" fmla="*/ 99060 w 388620"/>
                  <a:gd name="connsiteY1" fmla="*/ 0 h 1554480"/>
                  <a:gd name="connsiteX2" fmla="*/ 388620 w 388620"/>
                  <a:gd name="connsiteY2" fmla="*/ 0 h 1554480"/>
                  <a:gd name="connsiteX3" fmla="*/ 381000 w 388620"/>
                  <a:gd name="connsiteY3" fmla="*/ 1554480 h 1554480"/>
                  <a:gd name="connsiteX4" fmla="*/ 91440 w 388620"/>
                  <a:gd name="connsiteY4" fmla="*/ 1554480 h 1554480"/>
                  <a:gd name="connsiteX5" fmla="*/ 7620 w 388620"/>
                  <a:gd name="connsiteY5" fmla="*/ 1478280 h 1554480"/>
                  <a:gd name="connsiteX6" fmla="*/ 0 w 388620"/>
                  <a:gd name="connsiteY6" fmla="*/ 91440 h 15544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388620" h="1554480">
                    <a:moveTo>
                      <a:pt x="0" y="91440"/>
                    </a:moveTo>
                    <a:lnTo>
                      <a:pt x="99060" y="0"/>
                    </a:lnTo>
                    <a:lnTo>
                      <a:pt x="388620" y="0"/>
                    </a:lnTo>
                    <a:lnTo>
                      <a:pt x="381000" y="1554480"/>
                    </a:lnTo>
                    <a:lnTo>
                      <a:pt x="91440" y="1554480"/>
                    </a:lnTo>
                    <a:lnTo>
                      <a:pt x="7620" y="1478280"/>
                    </a:lnTo>
                    <a:lnTo>
                      <a:pt x="0" y="91440"/>
                    </a:lnTo>
                    <a:close/>
                  </a:path>
                </a:pathLst>
              </a:custGeom>
              <a:solidFill>
                <a:schemeClr val="bg2">
                  <a:lumMod val="2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21" name="Straight Connector 20"/>
              <p:cNvCxnSpPr/>
              <p:nvPr/>
            </p:nvCxnSpPr>
            <p:spPr>
              <a:xfrm>
                <a:off x="14401800" y="1617726"/>
                <a:ext cx="0" cy="1371600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" name="Straight Connector 21"/>
              <p:cNvCxnSpPr/>
              <p:nvPr/>
            </p:nvCxnSpPr>
            <p:spPr>
              <a:xfrm>
                <a:off x="14630400" y="1617726"/>
                <a:ext cx="0" cy="1371600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pic>
        <p:nvPicPr>
          <p:cNvPr id="23" name="Picture 4" descr="Image result for spectrograph green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2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6724" t="17219" b="66556"/>
          <a:stretch/>
        </p:blipFill>
        <p:spPr bwMode="auto">
          <a:xfrm rot="5400000">
            <a:off x="113721" y="3114199"/>
            <a:ext cx="2411884" cy="6402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24" name="Chart 2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665384486"/>
              </p:ext>
            </p:extLst>
          </p:nvPr>
        </p:nvGraphicFramePr>
        <p:xfrm>
          <a:off x="2095345" y="4761827"/>
          <a:ext cx="3087865" cy="18527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pic>
        <p:nvPicPr>
          <p:cNvPr id="26" name="Picture 25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53561" y="4428154"/>
            <a:ext cx="3203109" cy="2361266"/>
          </a:xfrm>
          <a:prstGeom prst="rect">
            <a:avLst/>
          </a:prstGeom>
        </p:spPr>
      </p:pic>
      <p:pic>
        <p:nvPicPr>
          <p:cNvPr id="29" name="Picture 28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114416" y="4727537"/>
            <a:ext cx="2662031" cy="1828355"/>
          </a:xfrm>
          <a:prstGeom prst="rect">
            <a:avLst/>
          </a:prstGeom>
        </p:spPr>
      </p:pic>
      <p:sp>
        <p:nvSpPr>
          <p:cNvPr id="34" name="TextBox 33"/>
          <p:cNvSpPr txBox="1"/>
          <p:nvPr/>
        </p:nvSpPr>
        <p:spPr>
          <a:xfrm>
            <a:off x="9455115" y="2968419"/>
            <a:ext cx="285058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y = </a:t>
            </a: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{l} </a:t>
            </a: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{s} x</a:t>
            </a:r>
          </a:p>
        </p:txBody>
      </p:sp>
      <p:grpSp>
        <p:nvGrpSpPr>
          <p:cNvPr id="2" name="Group 1"/>
          <p:cNvGrpSpPr/>
          <p:nvPr/>
        </p:nvGrpSpPr>
        <p:grpSpPr>
          <a:xfrm>
            <a:off x="357808" y="556591"/>
            <a:ext cx="11438559" cy="1080980"/>
            <a:chOff x="357808" y="556591"/>
            <a:chExt cx="11438559" cy="1080980"/>
          </a:xfrm>
        </p:grpSpPr>
        <p:sp>
          <p:nvSpPr>
            <p:cNvPr id="4" name="Right Arrow 3"/>
            <p:cNvSpPr/>
            <p:nvPr/>
          </p:nvSpPr>
          <p:spPr>
            <a:xfrm>
              <a:off x="2334276" y="1329003"/>
              <a:ext cx="573630" cy="308568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TextBox 4"/>
            <p:cNvSpPr txBox="1"/>
            <p:nvPr/>
          </p:nvSpPr>
          <p:spPr>
            <a:xfrm>
              <a:off x="766733" y="1268239"/>
              <a:ext cx="116997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x </a:t>
              </a:r>
              <a:r>
                <a:rPr lang="en-US" dirty="0"/>
                <a:t>[ N</a:t>
              </a:r>
              <a:r>
                <a:rPr lang="en-US" baseline="-25000" dirty="0"/>
                <a:t>S</a:t>
              </a:r>
              <a:r>
                <a:rPr lang="en-US" dirty="0"/>
                <a:t> x 1 ]</a:t>
              </a:r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3305472" y="1268239"/>
              <a:ext cx="141987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F</a:t>
              </a:r>
              <a:r>
                <a:rPr lang="en-US" dirty="0"/>
                <a:t> [ N</a:t>
              </a:r>
              <a:r>
                <a:rPr lang="en-US" baseline="-25000" dirty="0"/>
                <a:t>F</a:t>
              </a:r>
              <a:r>
                <a:rPr lang="en-US" dirty="0"/>
                <a:t> x N</a:t>
              </a:r>
              <a:r>
                <a:rPr lang="en-US" baseline="-25000" dirty="0"/>
                <a:t>S</a:t>
              </a:r>
              <a:r>
                <a:rPr lang="en-US" dirty="0"/>
                <a:t> ]</a:t>
              </a:r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357808" y="556591"/>
              <a:ext cx="1987825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Single “Pixel” </a:t>
              </a:r>
            </a:p>
            <a:p>
              <a:pPr algn="ctr"/>
              <a:r>
                <a:rPr lang="en-US" dirty="0"/>
                <a:t>in Scene</a:t>
              </a:r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2907906" y="556591"/>
              <a:ext cx="1987825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Spectrum Filtered</a:t>
              </a:r>
            </a:p>
            <a:p>
              <a:pPr algn="ctr"/>
              <a:r>
                <a:rPr lang="en-US" dirty="0"/>
                <a:t>by N</a:t>
              </a:r>
              <a:r>
                <a:rPr lang="en-US" baseline="-25000" dirty="0"/>
                <a:t>F</a:t>
              </a:r>
              <a:r>
                <a:rPr lang="en-US" dirty="0"/>
                <a:t> Filters</a:t>
              </a:r>
            </a:p>
          </p:txBody>
        </p:sp>
        <p:sp>
          <p:nvSpPr>
            <p:cNvPr id="25" name="TextBox 24"/>
            <p:cNvSpPr txBox="1"/>
            <p:nvPr/>
          </p:nvSpPr>
          <p:spPr>
            <a:xfrm>
              <a:off x="5697101" y="1268239"/>
              <a:ext cx="141987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l </a:t>
              </a:r>
              <a:r>
                <a:rPr lang="en-US" dirty="0"/>
                <a:t>[ N</a:t>
              </a:r>
              <a:r>
                <a:rPr lang="en-US" baseline="-25000" dirty="0"/>
                <a:t>S</a:t>
              </a:r>
              <a:r>
                <a:rPr lang="en-US" dirty="0"/>
                <a:t> x 1 ]</a:t>
              </a:r>
            </a:p>
          </p:txBody>
        </p:sp>
        <p:sp>
          <p:nvSpPr>
            <p:cNvPr id="27" name="Right Arrow 26"/>
            <p:cNvSpPr/>
            <p:nvPr/>
          </p:nvSpPr>
          <p:spPr>
            <a:xfrm>
              <a:off x="4840310" y="1329003"/>
              <a:ext cx="573630" cy="308568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TextBox 29"/>
            <p:cNvSpPr txBox="1"/>
            <p:nvPr/>
          </p:nvSpPr>
          <p:spPr>
            <a:xfrm>
              <a:off x="7738736" y="1268239"/>
              <a:ext cx="141987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s</a:t>
              </a:r>
              <a:r>
                <a:rPr lang="en-US" dirty="0"/>
                <a:t> [ N</a:t>
              </a:r>
              <a:r>
                <a:rPr lang="en-US" baseline="-25000" dirty="0"/>
                <a:t>S</a:t>
              </a:r>
              <a:r>
                <a:rPr lang="en-US" dirty="0"/>
                <a:t> x 1 ]</a:t>
              </a:r>
            </a:p>
          </p:txBody>
        </p:sp>
        <p:sp>
          <p:nvSpPr>
            <p:cNvPr id="31" name="Right Arrow 30"/>
            <p:cNvSpPr/>
            <p:nvPr/>
          </p:nvSpPr>
          <p:spPr>
            <a:xfrm>
              <a:off x="7005421" y="1329003"/>
              <a:ext cx="573630" cy="308568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TextBox 31"/>
            <p:cNvSpPr txBox="1"/>
            <p:nvPr/>
          </p:nvSpPr>
          <p:spPr>
            <a:xfrm>
              <a:off x="9849476" y="1268239"/>
              <a:ext cx="141987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y</a:t>
              </a:r>
              <a:r>
                <a:rPr lang="en-US" dirty="0"/>
                <a:t> [ N</a:t>
              </a:r>
              <a:r>
                <a:rPr lang="en-US" baseline="-25000" dirty="0"/>
                <a:t>F</a:t>
              </a:r>
              <a:r>
                <a:rPr lang="en-US" dirty="0"/>
                <a:t> x 1 ]</a:t>
              </a:r>
            </a:p>
          </p:txBody>
        </p:sp>
        <p:sp>
          <p:nvSpPr>
            <p:cNvPr id="33" name="Right Arrow 32"/>
            <p:cNvSpPr/>
            <p:nvPr/>
          </p:nvSpPr>
          <p:spPr>
            <a:xfrm>
              <a:off x="9116161" y="1329003"/>
              <a:ext cx="573630" cy="308568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TextBox 34"/>
            <p:cNvSpPr txBox="1"/>
            <p:nvPr/>
          </p:nvSpPr>
          <p:spPr>
            <a:xfrm>
              <a:off x="5304411" y="556591"/>
              <a:ext cx="1987825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Spectrum Filtered</a:t>
              </a:r>
            </a:p>
            <a:p>
              <a:pPr algn="ctr"/>
              <a:r>
                <a:rPr lang="en-US" dirty="0"/>
                <a:t>by Lens</a:t>
              </a:r>
            </a:p>
          </p:txBody>
        </p:sp>
        <p:sp>
          <p:nvSpPr>
            <p:cNvPr id="36" name="TextBox 35"/>
            <p:cNvSpPr txBox="1"/>
            <p:nvPr/>
          </p:nvSpPr>
          <p:spPr>
            <a:xfrm>
              <a:off x="7292236" y="556591"/>
              <a:ext cx="1987825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Camera</a:t>
              </a:r>
            </a:p>
            <a:p>
              <a:pPr algn="ctr"/>
              <a:r>
                <a:rPr lang="en-US" dirty="0"/>
                <a:t>Spectral Sensitivity</a:t>
              </a:r>
            </a:p>
          </p:txBody>
        </p:sp>
        <p:sp>
          <p:nvSpPr>
            <p:cNvPr id="37" name="TextBox 36"/>
            <p:cNvSpPr txBox="1"/>
            <p:nvPr/>
          </p:nvSpPr>
          <p:spPr>
            <a:xfrm>
              <a:off x="9322459" y="556591"/>
              <a:ext cx="2473908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One value </a:t>
              </a:r>
            </a:p>
            <a:p>
              <a:pPr algn="ctr"/>
              <a:r>
                <a:rPr lang="en-US" dirty="0"/>
                <a:t>(per pixel) per Filter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6192347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24" grpId="0">
        <p:bldAsOne/>
      </p:bldGraphic>
      <p:bldP spid="34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TextBox 33"/>
          <p:cNvSpPr txBox="1"/>
          <p:nvPr/>
        </p:nvSpPr>
        <p:spPr>
          <a:xfrm>
            <a:off x="912165" y="2151421"/>
            <a:ext cx="285058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z = </a:t>
            </a: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y</a:t>
            </a:r>
          </a:p>
        </p:txBody>
      </p:sp>
      <p:grpSp>
        <p:nvGrpSpPr>
          <p:cNvPr id="3" name="Group 2"/>
          <p:cNvGrpSpPr/>
          <p:nvPr/>
        </p:nvGrpSpPr>
        <p:grpSpPr>
          <a:xfrm>
            <a:off x="-181880" y="556591"/>
            <a:ext cx="10724719" cy="1080980"/>
            <a:chOff x="-181880" y="556591"/>
            <a:chExt cx="10724719" cy="1080980"/>
          </a:xfrm>
        </p:grpSpPr>
        <p:sp>
          <p:nvSpPr>
            <p:cNvPr id="4" name="Right Arrow 3"/>
            <p:cNvSpPr/>
            <p:nvPr/>
          </p:nvSpPr>
          <p:spPr>
            <a:xfrm>
              <a:off x="1840033" y="1329003"/>
              <a:ext cx="573630" cy="308568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2657517" y="1268239"/>
              <a:ext cx="141987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A</a:t>
              </a:r>
              <a:r>
                <a:rPr lang="en-US" dirty="0"/>
                <a:t> [ 3 x N</a:t>
              </a:r>
              <a:r>
                <a:rPr lang="en-US" baseline="-25000" dirty="0"/>
                <a:t>F</a:t>
              </a:r>
              <a:r>
                <a:rPr lang="en-US" dirty="0"/>
                <a:t> ]</a:t>
              </a:r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2259951" y="556591"/>
              <a:ext cx="198782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???</a:t>
              </a:r>
            </a:p>
          </p:txBody>
        </p:sp>
        <p:sp>
          <p:nvSpPr>
            <p:cNvPr id="25" name="TextBox 24"/>
            <p:cNvSpPr txBox="1"/>
            <p:nvPr/>
          </p:nvSpPr>
          <p:spPr>
            <a:xfrm>
              <a:off x="4976479" y="1268239"/>
              <a:ext cx="141987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z </a:t>
              </a:r>
              <a:r>
                <a:rPr lang="en-US" dirty="0"/>
                <a:t>[ 3 x 1 ]</a:t>
              </a:r>
            </a:p>
          </p:txBody>
        </p:sp>
        <p:sp>
          <p:nvSpPr>
            <p:cNvPr id="27" name="Right Arrow 26"/>
            <p:cNvSpPr/>
            <p:nvPr/>
          </p:nvSpPr>
          <p:spPr>
            <a:xfrm>
              <a:off x="4192355" y="1329003"/>
              <a:ext cx="573630" cy="308568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TextBox 29"/>
            <p:cNvSpPr txBox="1"/>
            <p:nvPr/>
          </p:nvSpPr>
          <p:spPr>
            <a:xfrm>
              <a:off x="6757718" y="1268239"/>
              <a:ext cx="141987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L</a:t>
              </a:r>
              <a:r>
                <a:rPr lang="en-US" dirty="0"/>
                <a:t> [ N</a:t>
              </a:r>
              <a:r>
                <a:rPr lang="en-US" baseline="-25000" dirty="0"/>
                <a:t>S</a:t>
              </a:r>
              <a:r>
                <a:rPr lang="en-US" dirty="0"/>
                <a:t> x 3 ]</a:t>
              </a:r>
            </a:p>
          </p:txBody>
        </p:sp>
        <p:sp>
          <p:nvSpPr>
            <p:cNvPr id="31" name="Right Arrow 30"/>
            <p:cNvSpPr/>
            <p:nvPr/>
          </p:nvSpPr>
          <p:spPr>
            <a:xfrm>
              <a:off x="6099910" y="1329003"/>
              <a:ext cx="573630" cy="308568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TextBox 31"/>
            <p:cNvSpPr txBox="1"/>
            <p:nvPr/>
          </p:nvSpPr>
          <p:spPr>
            <a:xfrm>
              <a:off x="8935070" y="1268239"/>
              <a:ext cx="141987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b</a:t>
              </a:r>
              <a:r>
                <a:rPr lang="en-US" dirty="0"/>
                <a:t> [ N</a:t>
              </a:r>
              <a:r>
                <a:rPr lang="en-US" baseline="-25000" dirty="0"/>
                <a:t>S</a:t>
              </a:r>
              <a:r>
                <a:rPr lang="en-US" dirty="0"/>
                <a:t> x 1 ]</a:t>
              </a:r>
            </a:p>
          </p:txBody>
        </p:sp>
        <p:sp>
          <p:nvSpPr>
            <p:cNvPr id="33" name="Right Arrow 32"/>
            <p:cNvSpPr/>
            <p:nvPr/>
          </p:nvSpPr>
          <p:spPr>
            <a:xfrm>
              <a:off x="8062473" y="1329003"/>
              <a:ext cx="573630" cy="308568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TextBox 34"/>
            <p:cNvSpPr txBox="1"/>
            <p:nvPr/>
          </p:nvSpPr>
          <p:spPr>
            <a:xfrm>
              <a:off x="4534536" y="556591"/>
              <a:ext cx="1987825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Single Pixel (RGB)</a:t>
              </a:r>
            </a:p>
            <a:p>
              <a:pPr algn="ctr"/>
              <a:r>
                <a:rPr lang="en-US" dirty="0"/>
                <a:t>Values</a:t>
              </a:r>
            </a:p>
          </p:txBody>
        </p:sp>
        <p:sp>
          <p:nvSpPr>
            <p:cNvPr id="36" name="TextBox 35"/>
            <p:cNvSpPr txBox="1"/>
            <p:nvPr/>
          </p:nvSpPr>
          <p:spPr>
            <a:xfrm>
              <a:off x="6311218" y="556591"/>
              <a:ext cx="1987825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LCD Screen</a:t>
              </a:r>
            </a:p>
            <a:p>
              <a:pPr algn="ctr"/>
              <a:r>
                <a:rPr lang="en-US" dirty="0"/>
                <a:t>RGB Filters</a:t>
              </a:r>
            </a:p>
          </p:txBody>
        </p:sp>
        <p:sp>
          <p:nvSpPr>
            <p:cNvPr id="37" name="TextBox 36"/>
            <p:cNvSpPr txBox="1"/>
            <p:nvPr/>
          </p:nvSpPr>
          <p:spPr>
            <a:xfrm>
              <a:off x="8555014" y="556591"/>
              <a:ext cx="1987825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LCD</a:t>
              </a:r>
            </a:p>
            <a:p>
              <a:pPr algn="ctr"/>
              <a:r>
                <a:rPr lang="en-US" dirty="0"/>
                <a:t>Backlight Spectrum</a:t>
              </a:r>
            </a:p>
          </p:txBody>
        </p:sp>
        <p:sp>
          <p:nvSpPr>
            <p:cNvPr id="38" name="TextBox 37"/>
            <p:cNvSpPr txBox="1"/>
            <p:nvPr/>
          </p:nvSpPr>
          <p:spPr>
            <a:xfrm>
              <a:off x="487707" y="1268239"/>
              <a:ext cx="141987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y</a:t>
              </a:r>
              <a:r>
                <a:rPr lang="en-US" dirty="0"/>
                <a:t> [ N</a:t>
              </a:r>
              <a:r>
                <a:rPr lang="en-US" baseline="-25000" dirty="0"/>
                <a:t>F</a:t>
              </a:r>
              <a:r>
                <a:rPr lang="en-US" dirty="0"/>
                <a:t> x 1 ]</a:t>
              </a:r>
            </a:p>
          </p:txBody>
        </p:sp>
        <p:sp>
          <p:nvSpPr>
            <p:cNvPr id="39" name="TextBox 38"/>
            <p:cNvSpPr txBox="1"/>
            <p:nvPr/>
          </p:nvSpPr>
          <p:spPr>
            <a:xfrm>
              <a:off x="-181880" y="556591"/>
              <a:ext cx="243204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One value </a:t>
              </a:r>
            </a:p>
            <a:p>
              <a:pPr algn="ctr"/>
              <a:r>
                <a:rPr lang="en-US" dirty="0"/>
                <a:t>(per pixel) per Filter</a:t>
              </a:r>
            </a:p>
          </p:txBody>
        </p:sp>
      </p:grpSp>
      <p:sp>
        <p:nvSpPr>
          <p:cNvPr id="2" name="Rectangle 1"/>
          <p:cNvSpPr/>
          <p:nvPr/>
        </p:nvSpPr>
        <p:spPr>
          <a:xfrm>
            <a:off x="9454849" y="1998671"/>
            <a:ext cx="350520" cy="2743200"/>
          </a:xfrm>
          <a:prstGeom prst="rect">
            <a:avLst/>
          </a:prstGeom>
          <a:solidFill>
            <a:schemeClr val="bg1"/>
          </a:solidFill>
          <a:ln w="190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Rectangle 39"/>
          <p:cNvSpPr/>
          <p:nvPr/>
        </p:nvSpPr>
        <p:spPr>
          <a:xfrm>
            <a:off x="5388453" y="1998671"/>
            <a:ext cx="350520" cy="914400"/>
          </a:xfrm>
          <a:prstGeom prst="rect">
            <a:avLst/>
          </a:prstGeom>
          <a:solidFill>
            <a:schemeClr val="bg1">
              <a:lumMod val="85000"/>
            </a:schemeClr>
          </a:solidFill>
          <a:ln w="190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Rectangle 41"/>
          <p:cNvSpPr/>
          <p:nvPr/>
        </p:nvSpPr>
        <p:spPr>
          <a:xfrm>
            <a:off x="5388453" y="2909690"/>
            <a:ext cx="350520" cy="914400"/>
          </a:xfrm>
          <a:prstGeom prst="rect">
            <a:avLst/>
          </a:prstGeom>
          <a:solidFill>
            <a:schemeClr val="bg1">
              <a:lumMod val="65000"/>
            </a:schemeClr>
          </a:solidFill>
          <a:ln w="190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Rectangle 42"/>
          <p:cNvSpPr/>
          <p:nvPr/>
        </p:nvSpPr>
        <p:spPr>
          <a:xfrm>
            <a:off x="5388453" y="3831710"/>
            <a:ext cx="350520" cy="914400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Rectangle 43"/>
          <p:cNvSpPr/>
          <p:nvPr/>
        </p:nvSpPr>
        <p:spPr>
          <a:xfrm>
            <a:off x="7054623" y="1998671"/>
            <a:ext cx="350520" cy="914400"/>
          </a:xfrm>
          <a:prstGeom prst="rect">
            <a:avLst/>
          </a:prstGeom>
          <a:solidFill>
            <a:srgbClr val="FF0000"/>
          </a:solidFill>
          <a:ln w="190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Rectangle 44"/>
          <p:cNvSpPr/>
          <p:nvPr/>
        </p:nvSpPr>
        <p:spPr>
          <a:xfrm>
            <a:off x="7054623" y="2909690"/>
            <a:ext cx="350520" cy="914400"/>
          </a:xfrm>
          <a:prstGeom prst="rect">
            <a:avLst/>
          </a:prstGeom>
          <a:solidFill>
            <a:srgbClr val="0BE200"/>
          </a:solidFill>
          <a:ln w="190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Rectangle 45"/>
          <p:cNvSpPr/>
          <p:nvPr/>
        </p:nvSpPr>
        <p:spPr>
          <a:xfrm>
            <a:off x="7054623" y="3831710"/>
            <a:ext cx="350520" cy="914400"/>
          </a:xfrm>
          <a:prstGeom prst="rect">
            <a:avLst/>
          </a:prstGeom>
          <a:solidFill>
            <a:srgbClr val="0000FF"/>
          </a:solidFill>
          <a:ln w="190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8" name="Picture 27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485"/>
          <a:stretch/>
        </p:blipFill>
        <p:spPr>
          <a:xfrm>
            <a:off x="5190098" y="4945738"/>
            <a:ext cx="3355168" cy="1829232"/>
          </a:xfrm>
          <a:prstGeom prst="rect">
            <a:avLst/>
          </a:prstGeom>
        </p:spPr>
      </p:pic>
      <p:pic>
        <p:nvPicPr>
          <p:cNvPr id="47" name="Picture 46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942"/>
          <a:stretch/>
        </p:blipFill>
        <p:spPr>
          <a:xfrm>
            <a:off x="8510656" y="4868726"/>
            <a:ext cx="3498445" cy="1940444"/>
          </a:xfrm>
          <a:prstGeom prst="rect">
            <a:avLst/>
          </a:prstGeom>
        </p:spPr>
      </p:pic>
      <p:sp>
        <p:nvSpPr>
          <p:cNvPr id="50" name="Freeform 49"/>
          <p:cNvSpPr/>
          <p:nvPr/>
        </p:nvSpPr>
        <p:spPr>
          <a:xfrm flipH="1">
            <a:off x="7699882" y="1998671"/>
            <a:ext cx="936221" cy="249229"/>
          </a:xfrm>
          <a:custGeom>
            <a:avLst/>
            <a:gdLst>
              <a:gd name="connsiteX0" fmla="*/ 0 w 2803756"/>
              <a:gd name="connsiteY0" fmla="*/ 375449 h 902444"/>
              <a:gd name="connsiteX1" fmla="*/ 327004 w 2803756"/>
              <a:gd name="connsiteY1" fmla="*/ 884122 h 902444"/>
              <a:gd name="connsiteX2" fmla="*/ 635841 w 2803756"/>
              <a:gd name="connsiteY2" fmla="*/ 0 h 902444"/>
              <a:gd name="connsiteX3" fmla="*/ 908344 w 2803756"/>
              <a:gd name="connsiteY3" fmla="*/ 878067 h 902444"/>
              <a:gd name="connsiteX4" fmla="*/ 1223237 w 2803756"/>
              <a:gd name="connsiteY4" fmla="*/ 36334 h 902444"/>
              <a:gd name="connsiteX5" fmla="*/ 1538130 w 2803756"/>
              <a:gd name="connsiteY5" fmla="*/ 896234 h 902444"/>
              <a:gd name="connsiteX6" fmla="*/ 1828800 w 2803756"/>
              <a:gd name="connsiteY6" fmla="*/ 84779 h 902444"/>
              <a:gd name="connsiteX7" fmla="*/ 2113415 w 2803756"/>
              <a:gd name="connsiteY7" fmla="*/ 902289 h 902444"/>
              <a:gd name="connsiteX8" fmla="*/ 2391974 w 2803756"/>
              <a:gd name="connsiteY8" fmla="*/ 157447 h 902444"/>
              <a:gd name="connsiteX9" fmla="*/ 2579698 w 2803756"/>
              <a:gd name="connsiteY9" fmla="*/ 569230 h 902444"/>
              <a:gd name="connsiteX10" fmla="*/ 2803756 w 2803756"/>
              <a:gd name="connsiteY10" fmla="*/ 581341 h 902444"/>
              <a:gd name="connsiteX11" fmla="*/ 2803756 w 2803756"/>
              <a:gd name="connsiteY11" fmla="*/ 581341 h 9024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803756" h="902444">
                <a:moveTo>
                  <a:pt x="0" y="375449"/>
                </a:moveTo>
                <a:cubicBezTo>
                  <a:pt x="110515" y="661073"/>
                  <a:pt x="221031" y="946697"/>
                  <a:pt x="327004" y="884122"/>
                </a:cubicBezTo>
                <a:cubicBezTo>
                  <a:pt x="432977" y="821547"/>
                  <a:pt x="538951" y="1009"/>
                  <a:pt x="635841" y="0"/>
                </a:cubicBezTo>
                <a:cubicBezTo>
                  <a:pt x="732731" y="-1009"/>
                  <a:pt x="810445" y="872011"/>
                  <a:pt x="908344" y="878067"/>
                </a:cubicBezTo>
                <a:cubicBezTo>
                  <a:pt x="1006243" y="884123"/>
                  <a:pt x="1118273" y="33306"/>
                  <a:pt x="1223237" y="36334"/>
                </a:cubicBezTo>
                <a:cubicBezTo>
                  <a:pt x="1328201" y="39362"/>
                  <a:pt x="1437203" y="888160"/>
                  <a:pt x="1538130" y="896234"/>
                </a:cubicBezTo>
                <a:cubicBezTo>
                  <a:pt x="1639057" y="904308"/>
                  <a:pt x="1732919" y="83770"/>
                  <a:pt x="1828800" y="84779"/>
                </a:cubicBezTo>
                <a:cubicBezTo>
                  <a:pt x="1924681" y="85788"/>
                  <a:pt x="2019553" y="890178"/>
                  <a:pt x="2113415" y="902289"/>
                </a:cubicBezTo>
                <a:cubicBezTo>
                  <a:pt x="2207277" y="914400"/>
                  <a:pt x="2314260" y="212957"/>
                  <a:pt x="2391974" y="157447"/>
                </a:cubicBezTo>
                <a:cubicBezTo>
                  <a:pt x="2469688" y="101937"/>
                  <a:pt x="2511068" y="498581"/>
                  <a:pt x="2579698" y="569230"/>
                </a:cubicBezTo>
                <a:cubicBezTo>
                  <a:pt x="2648328" y="639879"/>
                  <a:pt x="2803756" y="581341"/>
                  <a:pt x="2803756" y="581341"/>
                </a:cubicBezTo>
                <a:lnTo>
                  <a:pt x="2803756" y="581341"/>
                </a:lnTo>
              </a:path>
            </a:pathLst>
          </a:custGeom>
          <a:noFill/>
          <a:ln>
            <a:solidFill>
              <a:srgbClr val="0BE200"/>
            </a:solidFill>
            <a:headEnd type="none" w="med" len="med"/>
            <a:tailEnd type="triangle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Freeform 50"/>
          <p:cNvSpPr/>
          <p:nvPr/>
        </p:nvSpPr>
        <p:spPr>
          <a:xfrm flipH="1">
            <a:off x="8062473" y="2693885"/>
            <a:ext cx="936221" cy="249229"/>
          </a:xfrm>
          <a:custGeom>
            <a:avLst/>
            <a:gdLst>
              <a:gd name="connsiteX0" fmla="*/ 0 w 2803756"/>
              <a:gd name="connsiteY0" fmla="*/ 375449 h 902444"/>
              <a:gd name="connsiteX1" fmla="*/ 327004 w 2803756"/>
              <a:gd name="connsiteY1" fmla="*/ 884122 h 902444"/>
              <a:gd name="connsiteX2" fmla="*/ 635841 w 2803756"/>
              <a:gd name="connsiteY2" fmla="*/ 0 h 902444"/>
              <a:gd name="connsiteX3" fmla="*/ 908344 w 2803756"/>
              <a:gd name="connsiteY3" fmla="*/ 878067 h 902444"/>
              <a:gd name="connsiteX4" fmla="*/ 1223237 w 2803756"/>
              <a:gd name="connsiteY4" fmla="*/ 36334 h 902444"/>
              <a:gd name="connsiteX5" fmla="*/ 1538130 w 2803756"/>
              <a:gd name="connsiteY5" fmla="*/ 896234 h 902444"/>
              <a:gd name="connsiteX6" fmla="*/ 1828800 w 2803756"/>
              <a:gd name="connsiteY6" fmla="*/ 84779 h 902444"/>
              <a:gd name="connsiteX7" fmla="*/ 2113415 w 2803756"/>
              <a:gd name="connsiteY7" fmla="*/ 902289 h 902444"/>
              <a:gd name="connsiteX8" fmla="*/ 2391974 w 2803756"/>
              <a:gd name="connsiteY8" fmla="*/ 157447 h 902444"/>
              <a:gd name="connsiteX9" fmla="*/ 2579698 w 2803756"/>
              <a:gd name="connsiteY9" fmla="*/ 569230 h 902444"/>
              <a:gd name="connsiteX10" fmla="*/ 2803756 w 2803756"/>
              <a:gd name="connsiteY10" fmla="*/ 581341 h 902444"/>
              <a:gd name="connsiteX11" fmla="*/ 2803756 w 2803756"/>
              <a:gd name="connsiteY11" fmla="*/ 581341 h 9024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803756" h="902444">
                <a:moveTo>
                  <a:pt x="0" y="375449"/>
                </a:moveTo>
                <a:cubicBezTo>
                  <a:pt x="110515" y="661073"/>
                  <a:pt x="221031" y="946697"/>
                  <a:pt x="327004" y="884122"/>
                </a:cubicBezTo>
                <a:cubicBezTo>
                  <a:pt x="432977" y="821547"/>
                  <a:pt x="538951" y="1009"/>
                  <a:pt x="635841" y="0"/>
                </a:cubicBezTo>
                <a:cubicBezTo>
                  <a:pt x="732731" y="-1009"/>
                  <a:pt x="810445" y="872011"/>
                  <a:pt x="908344" y="878067"/>
                </a:cubicBezTo>
                <a:cubicBezTo>
                  <a:pt x="1006243" y="884123"/>
                  <a:pt x="1118273" y="33306"/>
                  <a:pt x="1223237" y="36334"/>
                </a:cubicBezTo>
                <a:cubicBezTo>
                  <a:pt x="1328201" y="39362"/>
                  <a:pt x="1437203" y="888160"/>
                  <a:pt x="1538130" y="896234"/>
                </a:cubicBezTo>
                <a:cubicBezTo>
                  <a:pt x="1639057" y="904308"/>
                  <a:pt x="1732919" y="83770"/>
                  <a:pt x="1828800" y="84779"/>
                </a:cubicBezTo>
                <a:cubicBezTo>
                  <a:pt x="1924681" y="85788"/>
                  <a:pt x="2019553" y="890178"/>
                  <a:pt x="2113415" y="902289"/>
                </a:cubicBezTo>
                <a:cubicBezTo>
                  <a:pt x="2207277" y="914400"/>
                  <a:pt x="2314260" y="212957"/>
                  <a:pt x="2391974" y="157447"/>
                </a:cubicBezTo>
                <a:cubicBezTo>
                  <a:pt x="2469688" y="101937"/>
                  <a:pt x="2511068" y="498581"/>
                  <a:pt x="2579698" y="569230"/>
                </a:cubicBezTo>
                <a:cubicBezTo>
                  <a:pt x="2648328" y="639879"/>
                  <a:pt x="2803756" y="581341"/>
                  <a:pt x="2803756" y="581341"/>
                </a:cubicBezTo>
                <a:lnTo>
                  <a:pt x="2803756" y="581341"/>
                </a:lnTo>
              </a:path>
            </a:pathLst>
          </a:custGeom>
          <a:noFill/>
          <a:ln>
            <a:solidFill>
              <a:srgbClr val="0BE200"/>
            </a:solidFill>
            <a:headEnd type="none" w="med" len="med"/>
            <a:tailEnd type="triangle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Freeform 51"/>
          <p:cNvSpPr/>
          <p:nvPr/>
        </p:nvSpPr>
        <p:spPr>
          <a:xfrm flipH="1">
            <a:off x="7723380" y="3235589"/>
            <a:ext cx="936221" cy="249229"/>
          </a:xfrm>
          <a:custGeom>
            <a:avLst/>
            <a:gdLst>
              <a:gd name="connsiteX0" fmla="*/ 0 w 2803756"/>
              <a:gd name="connsiteY0" fmla="*/ 375449 h 902444"/>
              <a:gd name="connsiteX1" fmla="*/ 327004 w 2803756"/>
              <a:gd name="connsiteY1" fmla="*/ 884122 h 902444"/>
              <a:gd name="connsiteX2" fmla="*/ 635841 w 2803756"/>
              <a:gd name="connsiteY2" fmla="*/ 0 h 902444"/>
              <a:gd name="connsiteX3" fmla="*/ 908344 w 2803756"/>
              <a:gd name="connsiteY3" fmla="*/ 878067 h 902444"/>
              <a:gd name="connsiteX4" fmla="*/ 1223237 w 2803756"/>
              <a:gd name="connsiteY4" fmla="*/ 36334 h 902444"/>
              <a:gd name="connsiteX5" fmla="*/ 1538130 w 2803756"/>
              <a:gd name="connsiteY5" fmla="*/ 896234 h 902444"/>
              <a:gd name="connsiteX6" fmla="*/ 1828800 w 2803756"/>
              <a:gd name="connsiteY6" fmla="*/ 84779 h 902444"/>
              <a:gd name="connsiteX7" fmla="*/ 2113415 w 2803756"/>
              <a:gd name="connsiteY7" fmla="*/ 902289 h 902444"/>
              <a:gd name="connsiteX8" fmla="*/ 2391974 w 2803756"/>
              <a:gd name="connsiteY8" fmla="*/ 157447 h 902444"/>
              <a:gd name="connsiteX9" fmla="*/ 2579698 w 2803756"/>
              <a:gd name="connsiteY9" fmla="*/ 569230 h 902444"/>
              <a:gd name="connsiteX10" fmla="*/ 2803756 w 2803756"/>
              <a:gd name="connsiteY10" fmla="*/ 581341 h 902444"/>
              <a:gd name="connsiteX11" fmla="*/ 2803756 w 2803756"/>
              <a:gd name="connsiteY11" fmla="*/ 581341 h 9024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803756" h="902444">
                <a:moveTo>
                  <a:pt x="0" y="375449"/>
                </a:moveTo>
                <a:cubicBezTo>
                  <a:pt x="110515" y="661073"/>
                  <a:pt x="221031" y="946697"/>
                  <a:pt x="327004" y="884122"/>
                </a:cubicBezTo>
                <a:cubicBezTo>
                  <a:pt x="432977" y="821547"/>
                  <a:pt x="538951" y="1009"/>
                  <a:pt x="635841" y="0"/>
                </a:cubicBezTo>
                <a:cubicBezTo>
                  <a:pt x="732731" y="-1009"/>
                  <a:pt x="810445" y="872011"/>
                  <a:pt x="908344" y="878067"/>
                </a:cubicBezTo>
                <a:cubicBezTo>
                  <a:pt x="1006243" y="884123"/>
                  <a:pt x="1118273" y="33306"/>
                  <a:pt x="1223237" y="36334"/>
                </a:cubicBezTo>
                <a:cubicBezTo>
                  <a:pt x="1328201" y="39362"/>
                  <a:pt x="1437203" y="888160"/>
                  <a:pt x="1538130" y="896234"/>
                </a:cubicBezTo>
                <a:cubicBezTo>
                  <a:pt x="1639057" y="904308"/>
                  <a:pt x="1732919" y="83770"/>
                  <a:pt x="1828800" y="84779"/>
                </a:cubicBezTo>
                <a:cubicBezTo>
                  <a:pt x="1924681" y="85788"/>
                  <a:pt x="2019553" y="890178"/>
                  <a:pt x="2113415" y="902289"/>
                </a:cubicBezTo>
                <a:cubicBezTo>
                  <a:pt x="2207277" y="914400"/>
                  <a:pt x="2314260" y="212957"/>
                  <a:pt x="2391974" y="157447"/>
                </a:cubicBezTo>
                <a:cubicBezTo>
                  <a:pt x="2469688" y="101937"/>
                  <a:pt x="2511068" y="498581"/>
                  <a:pt x="2579698" y="569230"/>
                </a:cubicBezTo>
                <a:cubicBezTo>
                  <a:pt x="2648328" y="639879"/>
                  <a:pt x="2803756" y="581341"/>
                  <a:pt x="2803756" y="581341"/>
                </a:cubicBezTo>
                <a:lnTo>
                  <a:pt x="2803756" y="581341"/>
                </a:lnTo>
              </a:path>
            </a:pathLst>
          </a:custGeom>
          <a:noFill/>
          <a:ln>
            <a:solidFill>
              <a:srgbClr val="0BE200"/>
            </a:solidFill>
            <a:headEnd type="none" w="med" len="med"/>
            <a:tailEnd type="triangle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Freeform 52"/>
          <p:cNvSpPr/>
          <p:nvPr/>
        </p:nvSpPr>
        <p:spPr>
          <a:xfrm flipH="1">
            <a:off x="8167992" y="3874813"/>
            <a:ext cx="936221" cy="249229"/>
          </a:xfrm>
          <a:custGeom>
            <a:avLst/>
            <a:gdLst>
              <a:gd name="connsiteX0" fmla="*/ 0 w 2803756"/>
              <a:gd name="connsiteY0" fmla="*/ 375449 h 902444"/>
              <a:gd name="connsiteX1" fmla="*/ 327004 w 2803756"/>
              <a:gd name="connsiteY1" fmla="*/ 884122 h 902444"/>
              <a:gd name="connsiteX2" fmla="*/ 635841 w 2803756"/>
              <a:gd name="connsiteY2" fmla="*/ 0 h 902444"/>
              <a:gd name="connsiteX3" fmla="*/ 908344 w 2803756"/>
              <a:gd name="connsiteY3" fmla="*/ 878067 h 902444"/>
              <a:gd name="connsiteX4" fmla="*/ 1223237 w 2803756"/>
              <a:gd name="connsiteY4" fmla="*/ 36334 h 902444"/>
              <a:gd name="connsiteX5" fmla="*/ 1538130 w 2803756"/>
              <a:gd name="connsiteY5" fmla="*/ 896234 h 902444"/>
              <a:gd name="connsiteX6" fmla="*/ 1828800 w 2803756"/>
              <a:gd name="connsiteY6" fmla="*/ 84779 h 902444"/>
              <a:gd name="connsiteX7" fmla="*/ 2113415 w 2803756"/>
              <a:gd name="connsiteY7" fmla="*/ 902289 h 902444"/>
              <a:gd name="connsiteX8" fmla="*/ 2391974 w 2803756"/>
              <a:gd name="connsiteY8" fmla="*/ 157447 h 902444"/>
              <a:gd name="connsiteX9" fmla="*/ 2579698 w 2803756"/>
              <a:gd name="connsiteY9" fmla="*/ 569230 h 902444"/>
              <a:gd name="connsiteX10" fmla="*/ 2803756 w 2803756"/>
              <a:gd name="connsiteY10" fmla="*/ 581341 h 902444"/>
              <a:gd name="connsiteX11" fmla="*/ 2803756 w 2803756"/>
              <a:gd name="connsiteY11" fmla="*/ 581341 h 9024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803756" h="902444">
                <a:moveTo>
                  <a:pt x="0" y="375449"/>
                </a:moveTo>
                <a:cubicBezTo>
                  <a:pt x="110515" y="661073"/>
                  <a:pt x="221031" y="946697"/>
                  <a:pt x="327004" y="884122"/>
                </a:cubicBezTo>
                <a:cubicBezTo>
                  <a:pt x="432977" y="821547"/>
                  <a:pt x="538951" y="1009"/>
                  <a:pt x="635841" y="0"/>
                </a:cubicBezTo>
                <a:cubicBezTo>
                  <a:pt x="732731" y="-1009"/>
                  <a:pt x="810445" y="872011"/>
                  <a:pt x="908344" y="878067"/>
                </a:cubicBezTo>
                <a:cubicBezTo>
                  <a:pt x="1006243" y="884123"/>
                  <a:pt x="1118273" y="33306"/>
                  <a:pt x="1223237" y="36334"/>
                </a:cubicBezTo>
                <a:cubicBezTo>
                  <a:pt x="1328201" y="39362"/>
                  <a:pt x="1437203" y="888160"/>
                  <a:pt x="1538130" y="896234"/>
                </a:cubicBezTo>
                <a:cubicBezTo>
                  <a:pt x="1639057" y="904308"/>
                  <a:pt x="1732919" y="83770"/>
                  <a:pt x="1828800" y="84779"/>
                </a:cubicBezTo>
                <a:cubicBezTo>
                  <a:pt x="1924681" y="85788"/>
                  <a:pt x="2019553" y="890178"/>
                  <a:pt x="2113415" y="902289"/>
                </a:cubicBezTo>
                <a:cubicBezTo>
                  <a:pt x="2207277" y="914400"/>
                  <a:pt x="2314260" y="212957"/>
                  <a:pt x="2391974" y="157447"/>
                </a:cubicBezTo>
                <a:cubicBezTo>
                  <a:pt x="2469688" y="101937"/>
                  <a:pt x="2511068" y="498581"/>
                  <a:pt x="2579698" y="569230"/>
                </a:cubicBezTo>
                <a:cubicBezTo>
                  <a:pt x="2648328" y="639879"/>
                  <a:pt x="2803756" y="581341"/>
                  <a:pt x="2803756" y="581341"/>
                </a:cubicBezTo>
                <a:lnTo>
                  <a:pt x="2803756" y="581341"/>
                </a:lnTo>
              </a:path>
            </a:pathLst>
          </a:custGeom>
          <a:noFill/>
          <a:ln>
            <a:solidFill>
              <a:srgbClr val="0BE200"/>
            </a:solidFill>
            <a:headEnd type="none" w="med" len="med"/>
            <a:tailEnd type="triangle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Freeform 53"/>
          <p:cNvSpPr/>
          <p:nvPr/>
        </p:nvSpPr>
        <p:spPr>
          <a:xfrm flipH="1">
            <a:off x="7663178" y="4323670"/>
            <a:ext cx="936221" cy="249229"/>
          </a:xfrm>
          <a:custGeom>
            <a:avLst/>
            <a:gdLst>
              <a:gd name="connsiteX0" fmla="*/ 0 w 2803756"/>
              <a:gd name="connsiteY0" fmla="*/ 375449 h 902444"/>
              <a:gd name="connsiteX1" fmla="*/ 327004 w 2803756"/>
              <a:gd name="connsiteY1" fmla="*/ 884122 h 902444"/>
              <a:gd name="connsiteX2" fmla="*/ 635841 w 2803756"/>
              <a:gd name="connsiteY2" fmla="*/ 0 h 902444"/>
              <a:gd name="connsiteX3" fmla="*/ 908344 w 2803756"/>
              <a:gd name="connsiteY3" fmla="*/ 878067 h 902444"/>
              <a:gd name="connsiteX4" fmla="*/ 1223237 w 2803756"/>
              <a:gd name="connsiteY4" fmla="*/ 36334 h 902444"/>
              <a:gd name="connsiteX5" fmla="*/ 1538130 w 2803756"/>
              <a:gd name="connsiteY5" fmla="*/ 896234 h 902444"/>
              <a:gd name="connsiteX6" fmla="*/ 1828800 w 2803756"/>
              <a:gd name="connsiteY6" fmla="*/ 84779 h 902444"/>
              <a:gd name="connsiteX7" fmla="*/ 2113415 w 2803756"/>
              <a:gd name="connsiteY7" fmla="*/ 902289 h 902444"/>
              <a:gd name="connsiteX8" fmla="*/ 2391974 w 2803756"/>
              <a:gd name="connsiteY8" fmla="*/ 157447 h 902444"/>
              <a:gd name="connsiteX9" fmla="*/ 2579698 w 2803756"/>
              <a:gd name="connsiteY9" fmla="*/ 569230 h 902444"/>
              <a:gd name="connsiteX10" fmla="*/ 2803756 w 2803756"/>
              <a:gd name="connsiteY10" fmla="*/ 581341 h 902444"/>
              <a:gd name="connsiteX11" fmla="*/ 2803756 w 2803756"/>
              <a:gd name="connsiteY11" fmla="*/ 581341 h 9024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803756" h="902444">
                <a:moveTo>
                  <a:pt x="0" y="375449"/>
                </a:moveTo>
                <a:cubicBezTo>
                  <a:pt x="110515" y="661073"/>
                  <a:pt x="221031" y="946697"/>
                  <a:pt x="327004" y="884122"/>
                </a:cubicBezTo>
                <a:cubicBezTo>
                  <a:pt x="432977" y="821547"/>
                  <a:pt x="538951" y="1009"/>
                  <a:pt x="635841" y="0"/>
                </a:cubicBezTo>
                <a:cubicBezTo>
                  <a:pt x="732731" y="-1009"/>
                  <a:pt x="810445" y="872011"/>
                  <a:pt x="908344" y="878067"/>
                </a:cubicBezTo>
                <a:cubicBezTo>
                  <a:pt x="1006243" y="884123"/>
                  <a:pt x="1118273" y="33306"/>
                  <a:pt x="1223237" y="36334"/>
                </a:cubicBezTo>
                <a:cubicBezTo>
                  <a:pt x="1328201" y="39362"/>
                  <a:pt x="1437203" y="888160"/>
                  <a:pt x="1538130" y="896234"/>
                </a:cubicBezTo>
                <a:cubicBezTo>
                  <a:pt x="1639057" y="904308"/>
                  <a:pt x="1732919" y="83770"/>
                  <a:pt x="1828800" y="84779"/>
                </a:cubicBezTo>
                <a:cubicBezTo>
                  <a:pt x="1924681" y="85788"/>
                  <a:pt x="2019553" y="890178"/>
                  <a:pt x="2113415" y="902289"/>
                </a:cubicBezTo>
                <a:cubicBezTo>
                  <a:pt x="2207277" y="914400"/>
                  <a:pt x="2314260" y="212957"/>
                  <a:pt x="2391974" y="157447"/>
                </a:cubicBezTo>
                <a:cubicBezTo>
                  <a:pt x="2469688" y="101937"/>
                  <a:pt x="2511068" y="498581"/>
                  <a:pt x="2579698" y="569230"/>
                </a:cubicBezTo>
                <a:cubicBezTo>
                  <a:pt x="2648328" y="639879"/>
                  <a:pt x="2803756" y="581341"/>
                  <a:pt x="2803756" y="581341"/>
                </a:cubicBezTo>
                <a:lnTo>
                  <a:pt x="2803756" y="581341"/>
                </a:lnTo>
              </a:path>
            </a:pathLst>
          </a:custGeom>
          <a:noFill/>
          <a:ln>
            <a:solidFill>
              <a:srgbClr val="0BE200"/>
            </a:solidFill>
            <a:headEnd type="none" w="med" len="med"/>
            <a:tailEnd type="triangle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Freeform 54"/>
          <p:cNvSpPr/>
          <p:nvPr/>
        </p:nvSpPr>
        <p:spPr>
          <a:xfrm flipH="1">
            <a:off x="8190601" y="2257640"/>
            <a:ext cx="936221" cy="249229"/>
          </a:xfrm>
          <a:custGeom>
            <a:avLst/>
            <a:gdLst>
              <a:gd name="connsiteX0" fmla="*/ 0 w 2803756"/>
              <a:gd name="connsiteY0" fmla="*/ 375449 h 902444"/>
              <a:gd name="connsiteX1" fmla="*/ 327004 w 2803756"/>
              <a:gd name="connsiteY1" fmla="*/ 884122 h 902444"/>
              <a:gd name="connsiteX2" fmla="*/ 635841 w 2803756"/>
              <a:gd name="connsiteY2" fmla="*/ 0 h 902444"/>
              <a:gd name="connsiteX3" fmla="*/ 908344 w 2803756"/>
              <a:gd name="connsiteY3" fmla="*/ 878067 h 902444"/>
              <a:gd name="connsiteX4" fmla="*/ 1223237 w 2803756"/>
              <a:gd name="connsiteY4" fmla="*/ 36334 h 902444"/>
              <a:gd name="connsiteX5" fmla="*/ 1538130 w 2803756"/>
              <a:gd name="connsiteY5" fmla="*/ 896234 h 902444"/>
              <a:gd name="connsiteX6" fmla="*/ 1828800 w 2803756"/>
              <a:gd name="connsiteY6" fmla="*/ 84779 h 902444"/>
              <a:gd name="connsiteX7" fmla="*/ 2113415 w 2803756"/>
              <a:gd name="connsiteY7" fmla="*/ 902289 h 902444"/>
              <a:gd name="connsiteX8" fmla="*/ 2391974 w 2803756"/>
              <a:gd name="connsiteY8" fmla="*/ 157447 h 902444"/>
              <a:gd name="connsiteX9" fmla="*/ 2579698 w 2803756"/>
              <a:gd name="connsiteY9" fmla="*/ 569230 h 902444"/>
              <a:gd name="connsiteX10" fmla="*/ 2803756 w 2803756"/>
              <a:gd name="connsiteY10" fmla="*/ 581341 h 902444"/>
              <a:gd name="connsiteX11" fmla="*/ 2803756 w 2803756"/>
              <a:gd name="connsiteY11" fmla="*/ 581341 h 9024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803756" h="902444">
                <a:moveTo>
                  <a:pt x="0" y="375449"/>
                </a:moveTo>
                <a:cubicBezTo>
                  <a:pt x="110515" y="661073"/>
                  <a:pt x="221031" y="946697"/>
                  <a:pt x="327004" y="884122"/>
                </a:cubicBezTo>
                <a:cubicBezTo>
                  <a:pt x="432977" y="821547"/>
                  <a:pt x="538951" y="1009"/>
                  <a:pt x="635841" y="0"/>
                </a:cubicBezTo>
                <a:cubicBezTo>
                  <a:pt x="732731" y="-1009"/>
                  <a:pt x="810445" y="872011"/>
                  <a:pt x="908344" y="878067"/>
                </a:cubicBezTo>
                <a:cubicBezTo>
                  <a:pt x="1006243" y="884123"/>
                  <a:pt x="1118273" y="33306"/>
                  <a:pt x="1223237" y="36334"/>
                </a:cubicBezTo>
                <a:cubicBezTo>
                  <a:pt x="1328201" y="39362"/>
                  <a:pt x="1437203" y="888160"/>
                  <a:pt x="1538130" y="896234"/>
                </a:cubicBezTo>
                <a:cubicBezTo>
                  <a:pt x="1639057" y="904308"/>
                  <a:pt x="1732919" y="83770"/>
                  <a:pt x="1828800" y="84779"/>
                </a:cubicBezTo>
                <a:cubicBezTo>
                  <a:pt x="1924681" y="85788"/>
                  <a:pt x="2019553" y="890178"/>
                  <a:pt x="2113415" y="902289"/>
                </a:cubicBezTo>
                <a:cubicBezTo>
                  <a:pt x="2207277" y="914400"/>
                  <a:pt x="2314260" y="212957"/>
                  <a:pt x="2391974" y="157447"/>
                </a:cubicBezTo>
                <a:cubicBezTo>
                  <a:pt x="2469688" y="101937"/>
                  <a:pt x="2511068" y="498581"/>
                  <a:pt x="2579698" y="569230"/>
                </a:cubicBezTo>
                <a:cubicBezTo>
                  <a:pt x="2648328" y="639879"/>
                  <a:pt x="2803756" y="581341"/>
                  <a:pt x="2803756" y="581341"/>
                </a:cubicBezTo>
                <a:lnTo>
                  <a:pt x="2803756" y="581341"/>
                </a:lnTo>
              </a:path>
            </a:pathLst>
          </a:custGeom>
          <a:noFill/>
          <a:ln>
            <a:solidFill>
              <a:srgbClr val="FF0000"/>
            </a:solidFill>
            <a:headEnd type="none" w="med" len="med"/>
            <a:tailEnd type="triangle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Freeform 55"/>
          <p:cNvSpPr/>
          <p:nvPr/>
        </p:nvSpPr>
        <p:spPr>
          <a:xfrm flipH="1">
            <a:off x="7508923" y="2937364"/>
            <a:ext cx="936221" cy="249229"/>
          </a:xfrm>
          <a:custGeom>
            <a:avLst/>
            <a:gdLst>
              <a:gd name="connsiteX0" fmla="*/ 0 w 2803756"/>
              <a:gd name="connsiteY0" fmla="*/ 375449 h 902444"/>
              <a:gd name="connsiteX1" fmla="*/ 327004 w 2803756"/>
              <a:gd name="connsiteY1" fmla="*/ 884122 h 902444"/>
              <a:gd name="connsiteX2" fmla="*/ 635841 w 2803756"/>
              <a:gd name="connsiteY2" fmla="*/ 0 h 902444"/>
              <a:gd name="connsiteX3" fmla="*/ 908344 w 2803756"/>
              <a:gd name="connsiteY3" fmla="*/ 878067 h 902444"/>
              <a:gd name="connsiteX4" fmla="*/ 1223237 w 2803756"/>
              <a:gd name="connsiteY4" fmla="*/ 36334 h 902444"/>
              <a:gd name="connsiteX5" fmla="*/ 1538130 w 2803756"/>
              <a:gd name="connsiteY5" fmla="*/ 896234 h 902444"/>
              <a:gd name="connsiteX6" fmla="*/ 1828800 w 2803756"/>
              <a:gd name="connsiteY6" fmla="*/ 84779 h 902444"/>
              <a:gd name="connsiteX7" fmla="*/ 2113415 w 2803756"/>
              <a:gd name="connsiteY7" fmla="*/ 902289 h 902444"/>
              <a:gd name="connsiteX8" fmla="*/ 2391974 w 2803756"/>
              <a:gd name="connsiteY8" fmla="*/ 157447 h 902444"/>
              <a:gd name="connsiteX9" fmla="*/ 2579698 w 2803756"/>
              <a:gd name="connsiteY9" fmla="*/ 569230 h 902444"/>
              <a:gd name="connsiteX10" fmla="*/ 2803756 w 2803756"/>
              <a:gd name="connsiteY10" fmla="*/ 581341 h 902444"/>
              <a:gd name="connsiteX11" fmla="*/ 2803756 w 2803756"/>
              <a:gd name="connsiteY11" fmla="*/ 581341 h 9024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803756" h="902444">
                <a:moveTo>
                  <a:pt x="0" y="375449"/>
                </a:moveTo>
                <a:cubicBezTo>
                  <a:pt x="110515" y="661073"/>
                  <a:pt x="221031" y="946697"/>
                  <a:pt x="327004" y="884122"/>
                </a:cubicBezTo>
                <a:cubicBezTo>
                  <a:pt x="432977" y="821547"/>
                  <a:pt x="538951" y="1009"/>
                  <a:pt x="635841" y="0"/>
                </a:cubicBezTo>
                <a:cubicBezTo>
                  <a:pt x="732731" y="-1009"/>
                  <a:pt x="810445" y="872011"/>
                  <a:pt x="908344" y="878067"/>
                </a:cubicBezTo>
                <a:cubicBezTo>
                  <a:pt x="1006243" y="884123"/>
                  <a:pt x="1118273" y="33306"/>
                  <a:pt x="1223237" y="36334"/>
                </a:cubicBezTo>
                <a:cubicBezTo>
                  <a:pt x="1328201" y="39362"/>
                  <a:pt x="1437203" y="888160"/>
                  <a:pt x="1538130" y="896234"/>
                </a:cubicBezTo>
                <a:cubicBezTo>
                  <a:pt x="1639057" y="904308"/>
                  <a:pt x="1732919" y="83770"/>
                  <a:pt x="1828800" y="84779"/>
                </a:cubicBezTo>
                <a:cubicBezTo>
                  <a:pt x="1924681" y="85788"/>
                  <a:pt x="2019553" y="890178"/>
                  <a:pt x="2113415" y="902289"/>
                </a:cubicBezTo>
                <a:cubicBezTo>
                  <a:pt x="2207277" y="914400"/>
                  <a:pt x="2314260" y="212957"/>
                  <a:pt x="2391974" y="157447"/>
                </a:cubicBezTo>
                <a:cubicBezTo>
                  <a:pt x="2469688" y="101937"/>
                  <a:pt x="2511068" y="498581"/>
                  <a:pt x="2579698" y="569230"/>
                </a:cubicBezTo>
                <a:cubicBezTo>
                  <a:pt x="2648328" y="639879"/>
                  <a:pt x="2803756" y="581341"/>
                  <a:pt x="2803756" y="581341"/>
                </a:cubicBezTo>
                <a:lnTo>
                  <a:pt x="2803756" y="581341"/>
                </a:lnTo>
              </a:path>
            </a:pathLst>
          </a:custGeom>
          <a:noFill/>
          <a:ln>
            <a:solidFill>
              <a:srgbClr val="FF0000"/>
            </a:solidFill>
            <a:headEnd type="none" w="med" len="med"/>
            <a:tailEnd type="triangle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Freeform 57"/>
          <p:cNvSpPr/>
          <p:nvPr/>
        </p:nvSpPr>
        <p:spPr>
          <a:xfrm flipH="1">
            <a:off x="8235068" y="4118292"/>
            <a:ext cx="936221" cy="249229"/>
          </a:xfrm>
          <a:custGeom>
            <a:avLst/>
            <a:gdLst>
              <a:gd name="connsiteX0" fmla="*/ 0 w 2803756"/>
              <a:gd name="connsiteY0" fmla="*/ 375449 h 902444"/>
              <a:gd name="connsiteX1" fmla="*/ 327004 w 2803756"/>
              <a:gd name="connsiteY1" fmla="*/ 884122 h 902444"/>
              <a:gd name="connsiteX2" fmla="*/ 635841 w 2803756"/>
              <a:gd name="connsiteY2" fmla="*/ 0 h 902444"/>
              <a:gd name="connsiteX3" fmla="*/ 908344 w 2803756"/>
              <a:gd name="connsiteY3" fmla="*/ 878067 h 902444"/>
              <a:gd name="connsiteX4" fmla="*/ 1223237 w 2803756"/>
              <a:gd name="connsiteY4" fmla="*/ 36334 h 902444"/>
              <a:gd name="connsiteX5" fmla="*/ 1538130 w 2803756"/>
              <a:gd name="connsiteY5" fmla="*/ 896234 h 902444"/>
              <a:gd name="connsiteX6" fmla="*/ 1828800 w 2803756"/>
              <a:gd name="connsiteY6" fmla="*/ 84779 h 902444"/>
              <a:gd name="connsiteX7" fmla="*/ 2113415 w 2803756"/>
              <a:gd name="connsiteY7" fmla="*/ 902289 h 902444"/>
              <a:gd name="connsiteX8" fmla="*/ 2391974 w 2803756"/>
              <a:gd name="connsiteY8" fmla="*/ 157447 h 902444"/>
              <a:gd name="connsiteX9" fmla="*/ 2579698 w 2803756"/>
              <a:gd name="connsiteY9" fmla="*/ 569230 h 902444"/>
              <a:gd name="connsiteX10" fmla="*/ 2803756 w 2803756"/>
              <a:gd name="connsiteY10" fmla="*/ 581341 h 902444"/>
              <a:gd name="connsiteX11" fmla="*/ 2803756 w 2803756"/>
              <a:gd name="connsiteY11" fmla="*/ 581341 h 9024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803756" h="902444">
                <a:moveTo>
                  <a:pt x="0" y="375449"/>
                </a:moveTo>
                <a:cubicBezTo>
                  <a:pt x="110515" y="661073"/>
                  <a:pt x="221031" y="946697"/>
                  <a:pt x="327004" y="884122"/>
                </a:cubicBezTo>
                <a:cubicBezTo>
                  <a:pt x="432977" y="821547"/>
                  <a:pt x="538951" y="1009"/>
                  <a:pt x="635841" y="0"/>
                </a:cubicBezTo>
                <a:cubicBezTo>
                  <a:pt x="732731" y="-1009"/>
                  <a:pt x="810445" y="872011"/>
                  <a:pt x="908344" y="878067"/>
                </a:cubicBezTo>
                <a:cubicBezTo>
                  <a:pt x="1006243" y="884123"/>
                  <a:pt x="1118273" y="33306"/>
                  <a:pt x="1223237" y="36334"/>
                </a:cubicBezTo>
                <a:cubicBezTo>
                  <a:pt x="1328201" y="39362"/>
                  <a:pt x="1437203" y="888160"/>
                  <a:pt x="1538130" y="896234"/>
                </a:cubicBezTo>
                <a:cubicBezTo>
                  <a:pt x="1639057" y="904308"/>
                  <a:pt x="1732919" y="83770"/>
                  <a:pt x="1828800" y="84779"/>
                </a:cubicBezTo>
                <a:cubicBezTo>
                  <a:pt x="1924681" y="85788"/>
                  <a:pt x="2019553" y="890178"/>
                  <a:pt x="2113415" y="902289"/>
                </a:cubicBezTo>
                <a:cubicBezTo>
                  <a:pt x="2207277" y="914400"/>
                  <a:pt x="2314260" y="212957"/>
                  <a:pt x="2391974" y="157447"/>
                </a:cubicBezTo>
                <a:cubicBezTo>
                  <a:pt x="2469688" y="101937"/>
                  <a:pt x="2511068" y="498581"/>
                  <a:pt x="2579698" y="569230"/>
                </a:cubicBezTo>
                <a:cubicBezTo>
                  <a:pt x="2648328" y="639879"/>
                  <a:pt x="2803756" y="581341"/>
                  <a:pt x="2803756" y="581341"/>
                </a:cubicBezTo>
                <a:lnTo>
                  <a:pt x="2803756" y="581341"/>
                </a:lnTo>
              </a:path>
            </a:pathLst>
          </a:custGeom>
          <a:noFill/>
          <a:ln>
            <a:solidFill>
              <a:srgbClr val="FF0000"/>
            </a:solidFill>
            <a:headEnd type="none" w="med" len="med"/>
            <a:tailEnd type="triangle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" name="Freeform 59"/>
          <p:cNvSpPr/>
          <p:nvPr/>
        </p:nvSpPr>
        <p:spPr>
          <a:xfrm flipH="1">
            <a:off x="8184687" y="4596001"/>
            <a:ext cx="936221" cy="249229"/>
          </a:xfrm>
          <a:custGeom>
            <a:avLst/>
            <a:gdLst>
              <a:gd name="connsiteX0" fmla="*/ 0 w 2803756"/>
              <a:gd name="connsiteY0" fmla="*/ 375449 h 902444"/>
              <a:gd name="connsiteX1" fmla="*/ 327004 w 2803756"/>
              <a:gd name="connsiteY1" fmla="*/ 884122 h 902444"/>
              <a:gd name="connsiteX2" fmla="*/ 635841 w 2803756"/>
              <a:gd name="connsiteY2" fmla="*/ 0 h 902444"/>
              <a:gd name="connsiteX3" fmla="*/ 908344 w 2803756"/>
              <a:gd name="connsiteY3" fmla="*/ 878067 h 902444"/>
              <a:gd name="connsiteX4" fmla="*/ 1223237 w 2803756"/>
              <a:gd name="connsiteY4" fmla="*/ 36334 h 902444"/>
              <a:gd name="connsiteX5" fmla="*/ 1538130 w 2803756"/>
              <a:gd name="connsiteY5" fmla="*/ 896234 h 902444"/>
              <a:gd name="connsiteX6" fmla="*/ 1828800 w 2803756"/>
              <a:gd name="connsiteY6" fmla="*/ 84779 h 902444"/>
              <a:gd name="connsiteX7" fmla="*/ 2113415 w 2803756"/>
              <a:gd name="connsiteY7" fmla="*/ 902289 h 902444"/>
              <a:gd name="connsiteX8" fmla="*/ 2391974 w 2803756"/>
              <a:gd name="connsiteY8" fmla="*/ 157447 h 902444"/>
              <a:gd name="connsiteX9" fmla="*/ 2579698 w 2803756"/>
              <a:gd name="connsiteY9" fmla="*/ 569230 h 902444"/>
              <a:gd name="connsiteX10" fmla="*/ 2803756 w 2803756"/>
              <a:gd name="connsiteY10" fmla="*/ 581341 h 902444"/>
              <a:gd name="connsiteX11" fmla="*/ 2803756 w 2803756"/>
              <a:gd name="connsiteY11" fmla="*/ 581341 h 9024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803756" h="902444">
                <a:moveTo>
                  <a:pt x="0" y="375449"/>
                </a:moveTo>
                <a:cubicBezTo>
                  <a:pt x="110515" y="661073"/>
                  <a:pt x="221031" y="946697"/>
                  <a:pt x="327004" y="884122"/>
                </a:cubicBezTo>
                <a:cubicBezTo>
                  <a:pt x="432977" y="821547"/>
                  <a:pt x="538951" y="1009"/>
                  <a:pt x="635841" y="0"/>
                </a:cubicBezTo>
                <a:cubicBezTo>
                  <a:pt x="732731" y="-1009"/>
                  <a:pt x="810445" y="872011"/>
                  <a:pt x="908344" y="878067"/>
                </a:cubicBezTo>
                <a:cubicBezTo>
                  <a:pt x="1006243" y="884123"/>
                  <a:pt x="1118273" y="33306"/>
                  <a:pt x="1223237" y="36334"/>
                </a:cubicBezTo>
                <a:cubicBezTo>
                  <a:pt x="1328201" y="39362"/>
                  <a:pt x="1437203" y="888160"/>
                  <a:pt x="1538130" y="896234"/>
                </a:cubicBezTo>
                <a:cubicBezTo>
                  <a:pt x="1639057" y="904308"/>
                  <a:pt x="1732919" y="83770"/>
                  <a:pt x="1828800" y="84779"/>
                </a:cubicBezTo>
                <a:cubicBezTo>
                  <a:pt x="1924681" y="85788"/>
                  <a:pt x="2019553" y="890178"/>
                  <a:pt x="2113415" y="902289"/>
                </a:cubicBezTo>
                <a:cubicBezTo>
                  <a:pt x="2207277" y="914400"/>
                  <a:pt x="2314260" y="212957"/>
                  <a:pt x="2391974" y="157447"/>
                </a:cubicBezTo>
                <a:cubicBezTo>
                  <a:pt x="2469688" y="101937"/>
                  <a:pt x="2511068" y="498581"/>
                  <a:pt x="2579698" y="569230"/>
                </a:cubicBezTo>
                <a:cubicBezTo>
                  <a:pt x="2648328" y="639879"/>
                  <a:pt x="2803756" y="581341"/>
                  <a:pt x="2803756" y="581341"/>
                </a:cubicBezTo>
                <a:lnTo>
                  <a:pt x="2803756" y="581341"/>
                </a:lnTo>
              </a:path>
            </a:pathLst>
          </a:custGeom>
          <a:noFill/>
          <a:ln>
            <a:solidFill>
              <a:srgbClr val="FF0000"/>
            </a:solidFill>
            <a:headEnd type="none" w="med" len="med"/>
            <a:tailEnd type="triangle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Freeform 60"/>
          <p:cNvSpPr/>
          <p:nvPr/>
        </p:nvSpPr>
        <p:spPr>
          <a:xfrm flipH="1">
            <a:off x="7542085" y="3547015"/>
            <a:ext cx="936221" cy="249229"/>
          </a:xfrm>
          <a:custGeom>
            <a:avLst/>
            <a:gdLst>
              <a:gd name="connsiteX0" fmla="*/ 0 w 2803756"/>
              <a:gd name="connsiteY0" fmla="*/ 375449 h 902444"/>
              <a:gd name="connsiteX1" fmla="*/ 327004 w 2803756"/>
              <a:gd name="connsiteY1" fmla="*/ 884122 h 902444"/>
              <a:gd name="connsiteX2" fmla="*/ 635841 w 2803756"/>
              <a:gd name="connsiteY2" fmla="*/ 0 h 902444"/>
              <a:gd name="connsiteX3" fmla="*/ 908344 w 2803756"/>
              <a:gd name="connsiteY3" fmla="*/ 878067 h 902444"/>
              <a:gd name="connsiteX4" fmla="*/ 1223237 w 2803756"/>
              <a:gd name="connsiteY4" fmla="*/ 36334 h 902444"/>
              <a:gd name="connsiteX5" fmla="*/ 1538130 w 2803756"/>
              <a:gd name="connsiteY5" fmla="*/ 896234 h 902444"/>
              <a:gd name="connsiteX6" fmla="*/ 1828800 w 2803756"/>
              <a:gd name="connsiteY6" fmla="*/ 84779 h 902444"/>
              <a:gd name="connsiteX7" fmla="*/ 2113415 w 2803756"/>
              <a:gd name="connsiteY7" fmla="*/ 902289 h 902444"/>
              <a:gd name="connsiteX8" fmla="*/ 2391974 w 2803756"/>
              <a:gd name="connsiteY8" fmla="*/ 157447 h 902444"/>
              <a:gd name="connsiteX9" fmla="*/ 2579698 w 2803756"/>
              <a:gd name="connsiteY9" fmla="*/ 569230 h 902444"/>
              <a:gd name="connsiteX10" fmla="*/ 2803756 w 2803756"/>
              <a:gd name="connsiteY10" fmla="*/ 581341 h 902444"/>
              <a:gd name="connsiteX11" fmla="*/ 2803756 w 2803756"/>
              <a:gd name="connsiteY11" fmla="*/ 581341 h 9024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803756" h="902444">
                <a:moveTo>
                  <a:pt x="0" y="375449"/>
                </a:moveTo>
                <a:cubicBezTo>
                  <a:pt x="110515" y="661073"/>
                  <a:pt x="221031" y="946697"/>
                  <a:pt x="327004" y="884122"/>
                </a:cubicBezTo>
                <a:cubicBezTo>
                  <a:pt x="432977" y="821547"/>
                  <a:pt x="538951" y="1009"/>
                  <a:pt x="635841" y="0"/>
                </a:cubicBezTo>
                <a:cubicBezTo>
                  <a:pt x="732731" y="-1009"/>
                  <a:pt x="810445" y="872011"/>
                  <a:pt x="908344" y="878067"/>
                </a:cubicBezTo>
                <a:cubicBezTo>
                  <a:pt x="1006243" y="884123"/>
                  <a:pt x="1118273" y="33306"/>
                  <a:pt x="1223237" y="36334"/>
                </a:cubicBezTo>
                <a:cubicBezTo>
                  <a:pt x="1328201" y="39362"/>
                  <a:pt x="1437203" y="888160"/>
                  <a:pt x="1538130" y="896234"/>
                </a:cubicBezTo>
                <a:cubicBezTo>
                  <a:pt x="1639057" y="904308"/>
                  <a:pt x="1732919" y="83770"/>
                  <a:pt x="1828800" y="84779"/>
                </a:cubicBezTo>
                <a:cubicBezTo>
                  <a:pt x="1924681" y="85788"/>
                  <a:pt x="2019553" y="890178"/>
                  <a:pt x="2113415" y="902289"/>
                </a:cubicBezTo>
                <a:cubicBezTo>
                  <a:pt x="2207277" y="914400"/>
                  <a:pt x="2314260" y="212957"/>
                  <a:pt x="2391974" y="157447"/>
                </a:cubicBezTo>
                <a:cubicBezTo>
                  <a:pt x="2469688" y="101937"/>
                  <a:pt x="2511068" y="498581"/>
                  <a:pt x="2579698" y="569230"/>
                </a:cubicBezTo>
                <a:cubicBezTo>
                  <a:pt x="2648328" y="639879"/>
                  <a:pt x="2803756" y="581341"/>
                  <a:pt x="2803756" y="581341"/>
                </a:cubicBezTo>
                <a:lnTo>
                  <a:pt x="2803756" y="581341"/>
                </a:lnTo>
              </a:path>
            </a:pathLst>
          </a:custGeom>
          <a:noFill/>
          <a:ln>
            <a:solidFill>
              <a:srgbClr val="0000FF"/>
            </a:solidFill>
            <a:headEnd type="none" w="med" len="med"/>
            <a:tailEnd type="triangle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2" name="Freeform 61"/>
          <p:cNvSpPr/>
          <p:nvPr/>
        </p:nvSpPr>
        <p:spPr>
          <a:xfrm flipH="1">
            <a:off x="7609045" y="4012364"/>
            <a:ext cx="936221" cy="249229"/>
          </a:xfrm>
          <a:custGeom>
            <a:avLst/>
            <a:gdLst>
              <a:gd name="connsiteX0" fmla="*/ 0 w 2803756"/>
              <a:gd name="connsiteY0" fmla="*/ 375449 h 902444"/>
              <a:gd name="connsiteX1" fmla="*/ 327004 w 2803756"/>
              <a:gd name="connsiteY1" fmla="*/ 884122 h 902444"/>
              <a:gd name="connsiteX2" fmla="*/ 635841 w 2803756"/>
              <a:gd name="connsiteY2" fmla="*/ 0 h 902444"/>
              <a:gd name="connsiteX3" fmla="*/ 908344 w 2803756"/>
              <a:gd name="connsiteY3" fmla="*/ 878067 h 902444"/>
              <a:gd name="connsiteX4" fmla="*/ 1223237 w 2803756"/>
              <a:gd name="connsiteY4" fmla="*/ 36334 h 902444"/>
              <a:gd name="connsiteX5" fmla="*/ 1538130 w 2803756"/>
              <a:gd name="connsiteY5" fmla="*/ 896234 h 902444"/>
              <a:gd name="connsiteX6" fmla="*/ 1828800 w 2803756"/>
              <a:gd name="connsiteY6" fmla="*/ 84779 h 902444"/>
              <a:gd name="connsiteX7" fmla="*/ 2113415 w 2803756"/>
              <a:gd name="connsiteY7" fmla="*/ 902289 h 902444"/>
              <a:gd name="connsiteX8" fmla="*/ 2391974 w 2803756"/>
              <a:gd name="connsiteY8" fmla="*/ 157447 h 902444"/>
              <a:gd name="connsiteX9" fmla="*/ 2579698 w 2803756"/>
              <a:gd name="connsiteY9" fmla="*/ 569230 h 902444"/>
              <a:gd name="connsiteX10" fmla="*/ 2803756 w 2803756"/>
              <a:gd name="connsiteY10" fmla="*/ 581341 h 902444"/>
              <a:gd name="connsiteX11" fmla="*/ 2803756 w 2803756"/>
              <a:gd name="connsiteY11" fmla="*/ 581341 h 9024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803756" h="902444">
                <a:moveTo>
                  <a:pt x="0" y="375449"/>
                </a:moveTo>
                <a:cubicBezTo>
                  <a:pt x="110515" y="661073"/>
                  <a:pt x="221031" y="946697"/>
                  <a:pt x="327004" y="884122"/>
                </a:cubicBezTo>
                <a:cubicBezTo>
                  <a:pt x="432977" y="821547"/>
                  <a:pt x="538951" y="1009"/>
                  <a:pt x="635841" y="0"/>
                </a:cubicBezTo>
                <a:cubicBezTo>
                  <a:pt x="732731" y="-1009"/>
                  <a:pt x="810445" y="872011"/>
                  <a:pt x="908344" y="878067"/>
                </a:cubicBezTo>
                <a:cubicBezTo>
                  <a:pt x="1006243" y="884123"/>
                  <a:pt x="1118273" y="33306"/>
                  <a:pt x="1223237" y="36334"/>
                </a:cubicBezTo>
                <a:cubicBezTo>
                  <a:pt x="1328201" y="39362"/>
                  <a:pt x="1437203" y="888160"/>
                  <a:pt x="1538130" y="896234"/>
                </a:cubicBezTo>
                <a:cubicBezTo>
                  <a:pt x="1639057" y="904308"/>
                  <a:pt x="1732919" y="83770"/>
                  <a:pt x="1828800" y="84779"/>
                </a:cubicBezTo>
                <a:cubicBezTo>
                  <a:pt x="1924681" y="85788"/>
                  <a:pt x="2019553" y="890178"/>
                  <a:pt x="2113415" y="902289"/>
                </a:cubicBezTo>
                <a:cubicBezTo>
                  <a:pt x="2207277" y="914400"/>
                  <a:pt x="2314260" y="212957"/>
                  <a:pt x="2391974" y="157447"/>
                </a:cubicBezTo>
                <a:cubicBezTo>
                  <a:pt x="2469688" y="101937"/>
                  <a:pt x="2511068" y="498581"/>
                  <a:pt x="2579698" y="569230"/>
                </a:cubicBezTo>
                <a:cubicBezTo>
                  <a:pt x="2648328" y="639879"/>
                  <a:pt x="2803756" y="581341"/>
                  <a:pt x="2803756" y="581341"/>
                </a:cubicBezTo>
                <a:lnTo>
                  <a:pt x="2803756" y="581341"/>
                </a:lnTo>
              </a:path>
            </a:pathLst>
          </a:custGeom>
          <a:noFill/>
          <a:ln>
            <a:solidFill>
              <a:srgbClr val="0000FF"/>
            </a:solidFill>
            <a:headEnd type="none" w="med" len="med"/>
            <a:tailEnd type="triangle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3" name="Freeform 62"/>
          <p:cNvSpPr/>
          <p:nvPr/>
        </p:nvSpPr>
        <p:spPr>
          <a:xfrm flipH="1">
            <a:off x="8545266" y="4353260"/>
            <a:ext cx="936221" cy="249229"/>
          </a:xfrm>
          <a:custGeom>
            <a:avLst/>
            <a:gdLst>
              <a:gd name="connsiteX0" fmla="*/ 0 w 2803756"/>
              <a:gd name="connsiteY0" fmla="*/ 375449 h 902444"/>
              <a:gd name="connsiteX1" fmla="*/ 327004 w 2803756"/>
              <a:gd name="connsiteY1" fmla="*/ 884122 h 902444"/>
              <a:gd name="connsiteX2" fmla="*/ 635841 w 2803756"/>
              <a:gd name="connsiteY2" fmla="*/ 0 h 902444"/>
              <a:gd name="connsiteX3" fmla="*/ 908344 w 2803756"/>
              <a:gd name="connsiteY3" fmla="*/ 878067 h 902444"/>
              <a:gd name="connsiteX4" fmla="*/ 1223237 w 2803756"/>
              <a:gd name="connsiteY4" fmla="*/ 36334 h 902444"/>
              <a:gd name="connsiteX5" fmla="*/ 1538130 w 2803756"/>
              <a:gd name="connsiteY5" fmla="*/ 896234 h 902444"/>
              <a:gd name="connsiteX6" fmla="*/ 1828800 w 2803756"/>
              <a:gd name="connsiteY6" fmla="*/ 84779 h 902444"/>
              <a:gd name="connsiteX7" fmla="*/ 2113415 w 2803756"/>
              <a:gd name="connsiteY7" fmla="*/ 902289 h 902444"/>
              <a:gd name="connsiteX8" fmla="*/ 2391974 w 2803756"/>
              <a:gd name="connsiteY8" fmla="*/ 157447 h 902444"/>
              <a:gd name="connsiteX9" fmla="*/ 2579698 w 2803756"/>
              <a:gd name="connsiteY9" fmla="*/ 569230 h 902444"/>
              <a:gd name="connsiteX10" fmla="*/ 2803756 w 2803756"/>
              <a:gd name="connsiteY10" fmla="*/ 581341 h 902444"/>
              <a:gd name="connsiteX11" fmla="*/ 2803756 w 2803756"/>
              <a:gd name="connsiteY11" fmla="*/ 581341 h 9024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803756" h="902444">
                <a:moveTo>
                  <a:pt x="0" y="375449"/>
                </a:moveTo>
                <a:cubicBezTo>
                  <a:pt x="110515" y="661073"/>
                  <a:pt x="221031" y="946697"/>
                  <a:pt x="327004" y="884122"/>
                </a:cubicBezTo>
                <a:cubicBezTo>
                  <a:pt x="432977" y="821547"/>
                  <a:pt x="538951" y="1009"/>
                  <a:pt x="635841" y="0"/>
                </a:cubicBezTo>
                <a:cubicBezTo>
                  <a:pt x="732731" y="-1009"/>
                  <a:pt x="810445" y="872011"/>
                  <a:pt x="908344" y="878067"/>
                </a:cubicBezTo>
                <a:cubicBezTo>
                  <a:pt x="1006243" y="884123"/>
                  <a:pt x="1118273" y="33306"/>
                  <a:pt x="1223237" y="36334"/>
                </a:cubicBezTo>
                <a:cubicBezTo>
                  <a:pt x="1328201" y="39362"/>
                  <a:pt x="1437203" y="888160"/>
                  <a:pt x="1538130" y="896234"/>
                </a:cubicBezTo>
                <a:cubicBezTo>
                  <a:pt x="1639057" y="904308"/>
                  <a:pt x="1732919" y="83770"/>
                  <a:pt x="1828800" y="84779"/>
                </a:cubicBezTo>
                <a:cubicBezTo>
                  <a:pt x="1924681" y="85788"/>
                  <a:pt x="2019553" y="890178"/>
                  <a:pt x="2113415" y="902289"/>
                </a:cubicBezTo>
                <a:cubicBezTo>
                  <a:pt x="2207277" y="914400"/>
                  <a:pt x="2314260" y="212957"/>
                  <a:pt x="2391974" y="157447"/>
                </a:cubicBezTo>
                <a:cubicBezTo>
                  <a:pt x="2469688" y="101937"/>
                  <a:pt x="2511068" y="498581"/>
                  <a:pt x="2579698" y="569230"/>
                </a:cubicBezTo>
                <a:cubicBezTo>
                  <a:pt x="2648328" y="639879"/>
                  <a:pt x="2803756" y="581341"/>
                  <a:pt x="2803756" y="581341"/>
                </a:cubicBezTo>
                <a:lnTo>
                  <a:pt x="2803756" y="581341"/>
                </a:lnTo>
              </a:path>
            </a:pathLst>
          </a:custGeom>
          <a:noFill/>
          <a:ln>
            <a:solidFill>
              <a:srgbClr val="0000FF"/>
            </a:solidFill>
            <a:headEnd type="none" w="med" len="med"/>
            <a:tailEnd type="triangle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4" name="Freeform 63"/>
          <p:cNvSpPr/>
          <p:nvPr/>
        </p:nvSpPr>
        <p:spPr>
          <a:xfrm flipH="1">
            <a:off x="7598173" y="4541609"/>
            <a:ext cx="936221" cy="249229"/>
          </a:xfrm>
          <a:custGeom>
            <a:avLst/>
            <a:gdLst>
              <a:gd name="connsiteX0" fmla="*/ 0 w 2803756"/>
              <a:gd name="connsiteY0" fmla="*/ 375449 h 902444"/>
              <a:gd name="connsiteX1" fmla="*/ 327004 w 2803756"/>
              <a:gd name="connsiteY1" fmla="*/ 884122 h 902444"/>
              <a:gd name="connsiteX2" fmla="*/ 635841 w 2803756"/>
              <a:gd name="connsiteY2" fmla="*/ 0 h 902444"/>
              <a:gd name="connsiteX3" fmla="*/ 908344 w 2803756"/>
              <a:gd name="connsiteY3" fmla="*/ 878067 h 902444"/>
              <a:gd name="connsiteX4" fmla="*/ 1223237 w 2803756"/>
              <a:gd name="connsiteY4" fmla="*/ 36334 h 902444"/>
              <a:gd name="connsiteX5" fmla="*/ 1538130 w 2803756"/>
              <a:gd name="connsiteY5" fmla="*/ 896234 h 902444"/>
              <a:gd name="connsiteX6" fmla="*/ 1828800 w 2803756"/>
              <a:gd name="connsiteY6" fmla="*/ 84779 h 902444"/>
              <a:gd name="connsiteX7" fmla="*/ 2113415 w 2803756"/>
              <a:gd name="connsiteY7" fmla="*/ 902289 h 902444"/>
              <a:gd name="connsiteX8" fmla="*/ 2391974 w 2803756"/>
              <a:gd name="connsiteY8" fmla="*/ 157447 h 902444"/>
              <a:gd name="connsiteX9" fmla="*/ 2579698 w 2803756"/>
              <a:gd name="connsiteY9" fmla="*/ 569230 h 902444"/>
              <a:gd name="connsiteX10" fmla="*/ 2803756 w 2803756"/>
              <a:gd name="connsiteY10" fmla="*/ 581341 h 902444"/>
              <a:gd name="connsiteX11" fmla="*/ 2803756 w 2803756"/>
              <a:gd name="connsiteY11" fmla="*/ 581341 h 9024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803756" h="902444">
                <a:moveTo>
                  <a:pt x="0" y="375449"/>
                </a:moveTo>
                <a:cubicBezTo>
                  <a:pt x="110515" y="661073"/>
                  <a:pt x="221031" y="946697"/>
                  <a:pt x="327004" y="884122"/>
                </a:cubicBezTo>
                <a:cubicBezTo>
                  <a:pt x="432977" y="821547"/>
                  <a:pt x="538951" y="1009"/>
                  <a:pt x="635841" y="0"/>
                </a:cubicBezTo>
                <a:cubicBezTo>
                  <a:pt x="732731" y="-1009"/>
                  <a:pt x="810445" y="872011"/>
                  <a:pt x="908344" y="878067"/>
                </a:cubicBezTo>
                <a:cubicBezTo>
                  <a:pt x="1006243" y="884123"/>
                  <a:pt x="1118273" y="33306"/>
                  <a:pt x="1223237" y="36334"/>
                </a:cubicBezTo>
                <a:cubicBezTo>
                  <a:pt x="1328201" y="39362"/>
                  <a:pt x="1437203" y="888160"/>
                  <a:pt x="1538130" y="896234"/>
                </a:cubicBezTo>
                <a:cubicBezTo>
                  <a:pt x="1639057" y="904308"/>
                  <a:pt x="1732919" y="83770"/>
                  <a:pt x="1828800" y="84779"/>
                </a:cubicBezTo>
                <a:cubicBezTo>
                  <a:pt x="1924681" y="85788"/>
                  <a:pt x="2019553" y="890178"/>
                  <a:pt x="2113415" y="902289"/>
                </a:cubicBezTo>
                <a:cubicBezTo>
                  <a:pt x="2207277" y="914400"/>
                  <a:pt x="2314260" y="212957"/>
                  <a:pt x="2391974" y="157447"/>
                </a:cubicBezTo>
                <a:cubicBezTo>
                  <a:pt x="2469688" y="101937"/>
                  <a:pt x="2511068" y="498581"/>
                  <a:pt x="2579698" y="569230"/>
                </a:cubicBezTo>
                <a:cubicBezTo>
                  <a:pt x="2648328" y="639879"/>
                  <a:pt x="2803756" y="581341"/>
                  <a:pt x="2803756" y="581341"/>
                </a:cubicBezTo>
                <a:lnTo>
                  <a:pt x="2803756" y="581341"/>
                </a:lnTo>
              </a:path>
            </a:pathLst>
          </a:custGeom>
          <a:noFill/>
          <a:ln>
            <a:solidFill>
              <a:srgbClr val="0000FF"/>
            </a:solidFill>
            <a:headEnd type="none" w="med" len="med"/>
            <a:tailEnd type="triangle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Freeform 64"/>
          <p:cNvSpPr/>
          <p:nvPr/>
        </p:nvSpPr>
        <p:spPr>
          <a:xfrm flipH="1">
            <a:off x="8299043" y="3055788"/>
            <a:ext cx="936221" cy="249229"/>
          </a:xfrm>
          <a:custGeom>
            <a:avLst/>
            <a:gdLst>
              <a:gd name="connsiteX0" fmla="*/ 0 w 2803756"/>
              <a:gd name="connsiteY0" fmla="*/ 375449 h 902444"/>
              <a:gd name="connsiteX1" fmla="*/ 327004 w 2803756"/>
              <a:gd name="connsiteY1" fmla="*/ 884122 h 902444"/>
              <a:gd name="connsiteX2" fmla="*/ 635841 w 2803756"/>
              <a:gd name="connsiteY2" fmla="*/ 0 h 902444"/>
              <a:gd name="connsiteX3" fmla="*/ 908344 w 2803756"/>
              <a:gd name="connsiteY3" fmla="*/ 878067 h 902444"/>
              <a:gd name="connsiteX4" fmla="*/ 1223237 w 2803756"/>
              <a:gd name="connsiteY4" fmla="*/ 36334 h 902444"/>
              <a:gd name="connsiteX5" fmla="*/ 1538130 w 2803756"/>
              <a:gd name="connsiteY5" fmla="*/ 896234 h 902444"/>
              <a:gd name="connsiteX6" fmla="*/ 1828800 w 2803756"/>
              <a:gd name="connsiteY6" fmla="*/ 84779 h 902444"/>
              <a:gd name="connsiteX7" fmla="*/ 2113415 w 2803756"/>
              <a:gd name="connsiteY7" fmla="*/ 902289 h 902444"/>
              <a:gd name="connsiteX8" fmla="*/ 2391974 w 2803756"/>
              <a:gd name="connsiteY8" fmla="*/ 157447 h 902444"/>
              <a:gd name="connsiteX9" fmla="*/ 2579698 w 2803756"/>
              <a:gd name="connsiteY9" fmla="*/ 569230 h 902444"/>
              <a:gd name="connsiteX10" fmla="*/ 2803756 w 2803756"/>
              <a:gd name="connsiteY10" fmla="*/ 581341 h 902444"/>
              <a:gd name="connsiteX11" fmla="*/ 2803756 w 2803756"/>
              <a:gd name="connsiteY11" fmla="*/ 581341 h 9024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803756" h="902444">
                <a:moveTo>
                  <a:pt x="0" y="375449"/>
                </a:moveTo>
                <a:cubicBezTo>
                  <a:pt x="110515" y="661073"/>
                  <a:pt x="221031" y="946697"/>
                  <a:pt x="327004" y="884122"/>
                </a:cubicBezTo>
                <a:cubicBezTo>
                  <a:pt x="432977" y="821547"/>
                  <a:pt x="538951" y="1009"/>
                  <a:pt x="635841" y="0"/>
                </a:cubicBezTo>
                <a:cubicBezTo>
                  <a:pt x="732731" y="-1009"/>
                  <a:pt x="810445" y="872011"/>
                  <a:pt x="908344" y="878067"/>
                </a:cubicBezTo>
                <a:cubicBezTo>
                  <a:pt x="1006243" y="884123"/>
                  <a:pt x="1118273" y="33306"/>
                  <a:pt x="1223237" y="36334"/>
                </a:cubicBezTo>
                <a:cubicBezTo>
                  <a:pt x="1328201" y="39362"/>
                  <a:pt x="1437203" y="888160"/>
                  <a:pt x="1538130" y="896234"/>
                </a:cubicBezTo>
                <a:cubicBezTo>
                  <a:pt x="1639057" y="904308"/>
                  <a:pt x="1732919" y="83770"/>
                  <a:pt x="1828800" y="84779"/>
                </a:cubicBezTo>
                <a:cubicBezTo>
                  <a:pt x="1924681" y="85788"/>
                  <a:pt x="2019553" y="890178"/>
                  <a:pt x="2113415" y="902289"/>
                </a:cubicBezTo>
                <a:cubicBezTo>
                  <a:pt x="2207277" y="914400"/>
                  <a:pt x="2314260" y="212957"/>
                  <a:pt x="2391974" y="157447"/>
                </a:cubicBezTo>
                <a:cubicBezTo>
                  <a:pt x="2469688" y="101937"/>
                  <a:pt x="2511068" y="498581"/>
                  <a:pt x="2579698" y="569230"/>
                </a:cubicBezTo>
                <a:cubicBezTo>
                  <a:pt x="2648328" y="639879"/>
                  <a:pt x="2803756" y="581341"/>
                  <a:pt x="2803756" y="581341"/>
                </a:cubicBezTo>
                <a:lnTo>
                  <a:pt x="2803756" y="581341"/>
                </a:lnTo>
              </a:path>
            </a:pathLst>
          </a:custGeom>
          <a:noFill/>
          <a:ln>
            <a:solidFill>
              <a:srgbClr val="0000FF"/>
            </a:solidFill>
            <a:headEnd type="none" w="med" len="med"/>
            <a:tailEnd type="triangle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" name="Freeform 65"/>
          <p:cNvSpPr/>
          <p:nvPr/>
        </p:nvSpPr>
        <p:spPr>
          <a:xfrm flipH="1">
            <a:off x="7518105" y="2462816"/>
            <a:ext cx="936221" cy="249229"/>
          </a:xfrm>
          <a:custGeom>
            <a:avLst/>
            <a:gdLst>
              <a:gd name="connsiteX0" fmla="*/ 0 w 2803756"/>
              <a:gd name="connsiteY0" fmla="*/ 375449 h 902444"/>
              <a:gd name="connsiteX1" fmla="*/ 327004 w 2803756"/>
              <a:gd name="connsiteY1" fmla="*/ 884122 h 902444"/>
              <a:gd name="connsiteX2" fmla="*/ 635841 w 2803756"/>
              <a:gd name="connsiteY2" fmla="*/ 0 h 902444"/>
              <a:gd name="connsiteX3" fmla="*/ 908344 w 2803756"/>
              <a:gd name="connsiteY3" fmla="*/ 878067 h 902444"/>
              <a:gd name="connsiteX4" fmla="*/ 1223237 w 2803756"/>
              <a:gd name="connsiteY4" fmla="*/ 36334 h 902444"/>
              <a:gd name="connsiteX5" fmla="*/ 1538130 w 2803756"/>
              <a:gd name="connsiteY5" fmla="*/ 896234 h 902444"/>
              <a:gd name="connsiteX6" fmla="*/ 1828800 w 2803756"/>
              <a:gd name="connsiteY6" fmla="*/ 84779 h 902444"/>
              <a:gd name="connsiteX7" fmla="*/ 2113415 w 2803756"/>
              <a:gd name="connsiteY7" fmla="*/ 902289 h 902444"/>
              <a:gd name="connsiteX8" fmla="*/ 2391974 w 2803756"/>
              <a:gd name="connsiteY8" fmla="*/ 157447 h 902444"/>
              <a:gd name="connsiteX9" fmla="*/ 2579698 w 2803756"/>
              <a:gd name="connsiteY9" fmla="*/ 569230 h 902444"/>
              <a:gd name="connsiteX10" fmla="*/ 2803756 w 2803756"/>
              <a:gd name="connsiteY10" fmla="*/ 581341 h 902444"/>
              <a:gd name="connsiteX11" fmla="*/ 2803756 w 2803756"/>
              <a:gd name="connsiteY11" fmla="*/ 581341 h 9024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803756" h="902444">
                <a:moveTo>
                  <a:pt x="0" y="375449"/>
                </a:moveTo>
                <a:cubicBezTo>
                  <a:pt x="110515" y="661073"/>
                  <a:pt x="221031" y="946697"/>
                  <a:pt x="327004" y="884122"/>
                </a:cubicBezTo>
                <a:cubicBezTo>
                  <a:pt x="432977" y="821547"/>
                  <a:pt x="538951" y="1009"/>
                  <a:pt x="635841" y="0"/>
                </a:cubicBezTo>
                <a:cubicBezTo>
                  <a:pt x="732731" y="-1009"/>
                  <a:pt x="810445" y="872011"/>
                  <a:pt x="908344" y="878067"/>
                </a:cubicBezTo>
                <a:cubicBezTo>
                  <a:pt x="1006243" y="884123"/>
                  <a:pt x="1118273" y="33306"/>
                  <a:pt x="1223237" y="36334"/>
                </a:cubicBezTo>
                <a:cubicBezTo>
                  <a:pt x="1328201" y="39362"/>
                  <a:pt x="1437203" y="888160"/>
                  <a:pt x="1538130" y="896234"/>
                </a:cubicBezTo>
                <a:cubicBezTo>
                  <a:pt x="1639057" y="904308"/>
                  <a:pt x="1732919" y="83770"/>
                  <a:pt x="1828800" y="84779"/>
                </a:cubicBezTo>
                <a:cubicBezTo>
                  <a:pt x="1924681" y="85788"/>
                  <a:pt x="2019553" y="890178"/>
                  <a:pt x="2113415" y="902289"/>
                </a:cubicBezTo>
                <a:cubicBezTo>
                  <a:pt x="2207277" y="914400"/>
                  <a:pt x="2314260" y="212957"/>
                  <a:pt x="2391974" y="157447"/>
                </a:cubicBezTo>
                <a:cubicBezTo>
                  <a:pt x="2469688" y="101937"/>
                  <a:pt x="2511068" y="498581"/>
                  <a:pt x="2579698" y="569230"/>
                </a:cubicBezTo>
                <a:cubicBezTo>
                  <a:pt x="2648328" y="639879"/>
                  <a:pt x="2803756" y="581341"/>
                  <a:pt x="2803756" y="581341"/>
                </a:cubicBezTo>
                <a:lnTo>
                  <a:pt x="2803756" y="581341"/>
                </a:lnTo>
              </a:path>
            </a:pathLst>
          </a:custGeom>
          <a:noFill/>
          <a:ln>
            <a:solidFill>
              <a:srgbClr val="0000FF"/>
            </a:solidFill>
            <a:headEnd type="none" w="med" len="med"/>
            <a:tailEnd type="triangle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7" name="Freeform 66"/>
          <p:cNvSpPr/>
          <p:nvPr/>
        </p:nvSpPr>
        <p:spPr>
          <a:xfrm flipH="1">
            <a:off x="8419205" y="1952476"/>
            <a:ext cx="936221" cy="249229"/>
          </a:xfrm>
          <a:custGeom>
            <a:avLst/>
            <a:gdLst>
              <a:gd name="connsiteX0" fmla="*/ 0 w 2803756"/>
              <a:gd name="connsiteY0" fmla="*/ 375449 h 902444"/>
              <a:gd name="connsiteX1" fmla="*/ 327004 w 2803756"/>
              <a:gd name="connsiteY1" fmla="*/ 884122 h 902444"/>
              <a:gd name="connsiteX2" fmla="*/ 635841 w 2803756"/>
              <a:gd name="connsiteY2" fmla="*/ 0 h 902444"/>
              <a:gd name="connsiteX3" fmla="*/ 908344 w 2803756"/>
              <a:gd name="connsiteY3" fmla="*/ 878067 h 902444"/>
              <a:gd name="connsiteX4" fmla="*/ 1223237 w 2803756"/>
              <a:gd name="connsiteY4" fmla="*/ 36334 h 902444"/>
              <a:gd name="connsiteX5" fmla="*/ 1538130 w 2803756"/>
              <a:gd name="connsiteY5" fmla="*/ 896234 h 902444"/>
              <a:gd name="connsiteX6" fmla="*/ 1828800 w 2803756"/>
              <a:gd name="connsiteY6" fmla="*/ 84779 h 902444"/>
              <a:gd name="connsiteX7" fmla="*/ 2113415 w 2803756"/>
              <a:gd name="connsiteY7" fmla="*/ 902289 h 902444"/>
              <a:gd name="connsiteX8" fmla="*/ 2391974 w 2803756"/>
              <a:gd name="connsiteY8" fmla="*/ 157447 h 902444"/>
              <a:gd name="connsiteX9" fmla="*/ 2579698 w 2803756"/>
              <a:gd name="connsiteY9" fmla="*/ 569230 h 902444"/>
              <a:gd name="connsiteX10" fmla="*/ 2803756 w 2803756"/>
              <a:gd name="connsiteY10" fmla="*/ 581341 h 902444"/>
              <a:gd name="connsiteX11" fmla="*/ 2803756 w 2803756"/>
              <a:gd name="connsiteY11" fmla="*/ 581341 h 9024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803756" h="902444">
                <a:moveTo>
                  <a:pt x="0" y="375449"/>
                </a:moveTo>
                <a:cubicBezTo>
                  <a:pt x="110515" y="661073"/>
                  <a:pt x="221031" y="946697"/>
                  <a:pt x="327004" y="884122"/>
                </a:cubicBezTo>
                <a:cubicBezTo>
                  <a:pt x="432977" y="821547"/>
                  <a:pt x="538951" y="1009"/>
                  <a:pt x="635841" y="0"/>
                </a:cubicBezTo>
                <a:cubicBezTo>
                  <a:pt x="732731" y="-1009"/>
                  <a:pt x="810445" y="872011"/>
                  <a:pt x="908344" y="878067"/>
                </a:cubicBezTo>
                <a:cubicBezTo>
                  <a:pt x="1006243" y="884123"/>
                  <a:pt x="1118273" y="33306"/>
                  <a:pt x="1223237" y="36334"/>
                </a:cubicBezTo>
                <a:cubicBezTo>
                  <a:pt x="1328201" y="39362"/>
                  <a:pt x="1437203" y="888160"/>
                  <a:pt x="1538130" y="896234"/>
                </a:cubicBezTo>
                <a:cubicBezTo>
                  <a:pt x="1639057" y="904308"/>
                  <a:pt x="1732919" y="83770"/>
                  <a:pt x="1828800" y="84779"/>
                </a:cubicBezTo>
                <a:cubicBezTo>
                  <a:pt x="1924681" y="85788"/>
                  <a:pt x="2019553" y="890178"/>
                  <a:pt x="2113415" y="902289"/>
                </a:cubicBezTo>
                <a:cubicBezTo>
                  <a:pt x="2207277" y="914400"/>
                  <a:pt x="2314260" y="212957"/>
                  <a:pt x="2391974" y="157447"/>
                </a:cubicBezTo>
                <a:cubicBezTo>
                  <a:pt x="2469688" y="101937"/>
                  <a:pt x="2511068" y="498581"/>
                  <a:pt x="2579698" y="569230"/>
                </a:cubicBezTo>
                <a:cubicBezTo>
                  <a:pt x="2648328" y="639879"/>
                  <a:pt x="2803756" y="581341"/>
                  <a:pt x="2803756" y="581341"/>
                </a:cubicBezTo>
                <a:lnTo>
                  <a:pt x="2803756" y="581341"/>
                </a:lnTo>
              </a:path>
            </a:pathLst>
          </a:custGeom>
          <a:noFill/>
          <a:ln>
            <a:solidFill>
              <a:srgbClr val="0000FF"/>
            </a:solidFill>
            <a:headEnd type="none" w="med" len="med"/>
            <a:tailEnd type="triangle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0" name="Freeform 69"/>
          <p:cNvSpPr/>
          <p:nvPr/>
        </p:nvSpPr>
        <p:spPr>
          <a:xfrm flipH="1">
            <a:off x="8303563" y="2432908"/>
            <a:ext cx="936221" cy="249229"/>
          </a:xfrm>
          <a:custGeom>
            <a:avLst/>
            <a:gdLst>
              <a:gd name="connsiteX0" fmla="*/ 0 w 2803756"/>
              <a:gd name="connsiteY0" fmla="*/ 375449 h 902444"/>
              <a:gd name="connsiteX1" fmla="*/ 327004 w 2803756"/>
              <a:gd name="connsiteY1" fmla="*/ 884122 h 902444"/>
              <a:gd name="connsiteX2" fmla="*/ 635841 w 2803756"/>
              <a:gd name="connsiteY2" fmla="*/ 0 h 902444"/>
              <a:gd name="connsiteX3" fmla="*/ 908344 w 2803756"/>
              <a:gd name="connsiteY3" fmla="*/ 878067 h 902444"/>
              <a:gd name="connsiteX4" fmla="*/ 1223237 w 2803756"/>
              <a:gd name="connsiteY4" fmla="*/ 36334 h 902444"/>
              <a:gd name="connsiteX5" fmla="*/ 1538130 w 2803756"/>
              <a:gd name="connsiteY5" fmla="*/ 896234 h 902444"/>
              <a:gd name="connsiteX6" fmla="*/ 1828800 w 2803756"/>
              <a:gd name="connsiteY6" fmla="*/ 84779 h 902444"/>
              <a:gd name="connsiteX7" fmla="*/ 2113415 w 2803756"/>
              <a:gd name="connsiteY7" fmla="*/ 902289 h 902444"/>
              <a:gd name="connsiteX8" fmla="*/ 2391974 w 2803756"/>
              <a:gd name="connsiteY8" fmla="*/ 157447 h 902444"/>
              <a:gd name="connsiteX9" fmla="*/ 2579698 w 2803756"/>
              <a:gd name="connsiteY9" fmla="*/ 569230 h 902444"/>
              <a:gd name="connsiteX10" fmla="*/ 2803756 w 2803756"/>
              <a:gd name="connsiteY10" fmla="*/ 581341 h 902444"/>
              <a:gd name="connsiteX11" fmla="*/ 2803756 w 2803756"/>
              <a:gd name="connsiteY11" fmla="*/ 581341 h 9024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803756" h="902444">
                <a:moveTo>
                  <a:pt x="0" y="375449"/>
                </a:moveTo>
                <a:cubicBezTo>
                  <a:pt x="110515" y="661073"/>
                  <a:pt x="221031" y="946697"/>
                  <a:pt x="327004" y="884122"/>
                </a:cubicBezTo>
                <a:cubicBezTo>
                  <a:pt x="432977" y="821547"/>
                  <a:pt x="538951" y="1009"/>
                  <a:pt x="635841" y="0"/>
                </a:cubicBezTo>
                <a:cubicBezTo>
                  <a:pt x="732731" y="-1009"/>
                  <a:pt x="810445" y="872011"/>
                  <a:pt x="908344" y="878067"/>
                </a:cubicBezTo>
                <a:cubicBezTo>
                  <a:pt x="1006243" y="884123"/>
                  <a:pt x="1118273" y="33306"/>
                  <a:pt x="1223237" y="36334"/>
                </a:cubicBezTo>
                <a:cubicBezTo>
                  <a:pt x="1328201" y="39362"/>
                  <a:pt x="1437203" y="888160"/>
                  <a:pt x="1538130" y="896234"/>
                </a:cubicBezTo>
                <a:cubicBezTo>
                  <a:pt x="1639057" y="904308"/>
                  <a:pt x="1732919" y="83770"/>
                  <a:pt x="1828800" y="84779"/>
                </a:cubicBezTo>
                <a:cubicBezTo>
                  <a:pt x="1924681" y="85788"/>
                  <a:pt x="2019553" y="890178"/>
                  <a:pt x="2113415" y="902289"/>
                </a:cubicBezTo>
                <a:cubicBezTo>
                  <a:pt x="2207277" y="914400"/>
                  <a:pt x="2314260" y="212957"/>
                  <a:pt x="2391974" y="157447"/>
                </a:cubicBezTo>
                <a:cubicBezTo>
                  <a:pt x="2469688" y="101937"/>
                  <a:pt x="2511068" y="498581"/>
                  <a:pt x="2579698" y="569230"/>
                </a:cubicBezTo>
                <a:cubicBezTo>
                  <a:pt x="2648328" y="639879"/>
                  <a:pt x="2803756" y="581341"/>
                  <a:pt x="2803756" y="581341"/>
                </a:cubicBezTo>
                <a:lnTo>
                  <a:pt x="2803756" y="581341"/>
                </a:lnTo>
              </a:path>
            </a:pathLst>
          </a:custGeom>
          <a:noFill/>
          <a:ln>
            <a:solidFill>
              <a:srgbClr val="0BE200"/>
            </a:solidFill>
            <a:headEnd type="none" w="med" len="med"/>
            <a:tailEnd type="triangle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Freeform 72"/>
          <p:cNvSpPr/>
          <p:nvPr/>
        </p:nvSpPr>
        <p:spPr>
          <a:xfrm flipH="1">
            <a:off x="8298027" y="3447549"/>
            <a:ext cx="936221" cy="249229"/>
          </a:xfrm>
          <a:custGeom>
            <a:avLst/>
            <a:gdLst>
              <a:gd name="connsiteX0" fmla="*/ 0 w 2803756"/>
              <a:gd name="connsiteY0" fmla="*/ 375449 h 902444"/>
              <a:gd name="connsiteX1" fmla="*/ 327004 w 2803756"/>
              <a:gd name="connsiteY1" fmla="*/ 884122 h 902444"/>
              <a:gd name="connsiteX2" fmla="*/ 635841 w 2803756"/>
              <a:gd name="connsiteY2" fmla="*/ 0 h 902444"/>
              <a:gd name="connsiteX3" fmla="*/ 908344 w 2803756"/>
              <a:gd name="connsiteY3" fmla="*/ 878067 h 902444"/>
              <a:gd name="connsiteX4" fmla="*/ 1223237 w 2803756"/>
              <a:gd name="connsiteY4" fmla="*/ 36334 h 902444"/>
              <a:gd name="connsiteX5" fmla="*/ 1538130 w 2803756"/>
              <a:gd name="connsiteY5" fmla="*/ 896234 h 902444"/>
              <a:gd name="connsiteX6" fmla="*/ 1828800 w 2803756"/>
              <a:gd name="connsiteY6" fmla="*/ 84779 h 902444"/>
              <a:gd name="connsiteX7" fmla="*/ 2113415 w 2803756"/>
              <a:gd name="connsiteY7" fmla="*/ 902289 h 902444"/>
              <a:gd name="connsiteX8" fmla="*/ 2391974 w 2803756"/>
              <a:gd name="connsiteY8" fmla="*/ 157447 h 902444"/>
              <a:gd name="connsiteX9" fmla="*/ 2579698 w 2803756"/>
              <a:gd name="connsiteY9" fmla="*/ 569230 h 902444"/>
              <a:gd name="connsiteX10" fmla="*/ 2803756 w 2803756"/>
              <a:gd name="connsiteY10" fmla="*/ 581341 h 902444"/>
              <a:gd name="connsiteX11" fmla="*/ 2803756 w 2803756"/>
              <a:gd name="connsiteY11" fmla="*/ 581341 h 9024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803756" h="902444">
                <a:moveTo>
                  <a:pt x="0" y="375449"/>
                </a:moveTo>
                <a:cubicBezTo>
                  <a:pt x="110515" y="661073"/>
                  <a:pt x="221031" y="946697"/>
                  <a:pt x="327004" y="884122"/>
                </a:cubicBezTo>
                <a:cubicBezTo>
                  <a:pt x="432977" y="821547"/>
                  <a:pt x="538951" y="1009"/>
                  <a:pt x="635841" y="0"/>
                </a:cubicBezTo>
                <a:cubicBezTo>
                  <a:pt x="732731" y="-1009"/>
                  <a:pt x="810445" y="872011"/>
                  <a:pt x="908344" y="878067"/>
                </a:cubicBezTo>
                <a:cubicBezTo>
                  <a:pt x="1006243" y="884123"/>
                  <a:pt x="1118273" y="33306"/>
                  <a:pt x="1223237" y="36334"/>
                </a:cubicBezTo>
                <a:cubicBezTo>
                  <a:pt x="1328201" y="39362"/>
                  <a:pt x="1437203" y="888160"/>
                  <a:pt x="1538130" y="896234"/>
                </a:cubicBezTo>
                <a:cubicBezTo>
                  <a:pt x="1639057" y="904308"/>
                  <a:pt x="1732919" y="83770"/>
                  <a:pt x="1828800" y="84779"/>
                </a:cubicBezTo>
                <a:cubicBezTo>
                  <a:pt x="1924681" y="85788"/>
                  <a:pt x="2019553" y="890178"/>
                  <a:pt x="2113415" y="902289"/>
                </a:cubicBezTo>
                <a:cubicBezTo>
                  <a:pt x="2207277" y="914400"/>
                  <a:pt x="2314260" y="212957"/>
                  <a:pt x="2391974" y="157447"/>
                </a:cubicBezTo>
                <a:cubicBezTo>
                  <a:pt x="2469688" y="101937"/>
                  <a:pt x="2511068" y="498581"/>
                  <a:pt x="2579698" y="569230"/>
                </a:cubicBezTo>
                <a:cubicBezTo>
                  <a:pt x="2648328" y="639879"/>
                  <a:pt x="2803756" y="581341"/>
                  <a:pt x="2803756" y="581341"/>
                </a:cubicBezTo>
                <a:lnTo>
                  <a:pt x="2803756" y="581341"/>
                </a:lnTo>
              </a:path>
            </a:pathLst>
          </a:custGeom>
          <a:noFill/>
          <a:ln>
            <a:solidFill>
              <a:srgbClr val="FF0000"/>
            </a:solidFill>
            <a:headEnd type="none" w="med" len="med"/>
            <a:tailEnd type="triangle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4" name="Freeform 73"/>
          <p:cNvSpPr/>
          <p:nvPr/>
        </p:nvSpPr>
        <p:spPr>
          <a:xfrm flipH="1">
            <a:off x="7567371" y="3761106"/>
            <a:ext cx="936221" cy="249229"/>
          </a:xfrm>
          <a:custGeom>
            <a:avLst/>
            <a:gdLst>
              <a:gd name="connsiteX0" fmla="*/ 0 w 2803756"/>
              <a:gd name="connsiteY0" fmla="*/ 375449 h 902444"/>
              <a:gd name="connsiteX1" fmla="*/ 327004 w 2803756"/>
              <a:gd name="connsiteY1" fmla="*/ 884122 h 902444"/>
              <a:gd name="connsiteX2" fmla="*/ 635841 w 2803756"/>
              <a:gd name="connsiteY2" fmla="*/ 0 h 902444"/>
              <a:gd name="connsiteX3" fmla="*/ 908344 w 2803756"/>
              <a:gd name="connsiteY3" fmla="*/ 878067 h 902444"/>
              <a:gd name="connsiteX4" fmla="*/ 1223237 w 2803756"/>
              <a:gd name="connsiteY4" fmla="*/ 36334 h 902444"/>
              <a:gd name="connsiteX5" fmla="*/ 1538130 w 2803756"/>
              <a:gd name="connsiteY5" fmla="*/ 896234 h 902444"/>
              <a:gd name="connsiteX6" fmla="*/ 1828800 w 2803756"/>
              <a:gd name="connsiteY6" fmla="*/ 84779 h 902444"/>
              <a:gd name="connsiteX7" fmla="*/ 2113415 w 2803756"/>
              <a:gd name="connsiteY7" fmla="*/ 902289 h 902444"/>
              <a:gd name="connsiteX8" fmla="*/ 2391974 w 2803756"/>
              <a:gd name="connsiteY8" fmla="*/ 157447 h 902444"/>
              <a:gd name="connsiteX9" fmla="*/ 2579698 w 2803756"/>
              <a:gd name="connsiteY9" fmla="*/ 569230 h 902444"/>
              <a:gd name="connsiteX10" fmla="*/ 2803756 w 2803756"/>
              <a:gd name="connsiteY10" fmla="*/ 581341 h 902444"/>
              <a:gd name="connsiteX11" fmla="*/ 2803756 w 2803756"/>
              <a:gd name="connsiteY11" fmla="*/ 581341 h 9024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803756" h="902444">
                <a:moveTo>
                  <a:pt x="0" y="375449"/>
                </a:moveTo>
                <a:cubicBezTo>
                  <a:pt x="110515" y="661073"/>
                  <a:pt x="221031" y="946697"/>
                  <a:pt x="327004" y="884122"/>
                </a:cubicBezTo>
                <a:cubicBezTo>
                  <a:pt x="432977" y="821547"/>
                  <a:pt x="538951" y="1009"/>
                  <a:pt x="635841" y="0"/>
                </a:cubicBezTo>
                <a:cubicBezTo>
                  <a:pt x="732731" y="-1009"/>
                  <a:pt x="810445" y="872011"/>
                  <a:pt x="908344" y="878067"/>
                </a:cubicBezTo>
                <a:cubicBezTo>
                  <a:pt x="1006243" y="884123"/>
                  <a:pt x="1118273" y="33306"/>
                  <a:pt x="1223237" y="36334"/>
                </a:cubicBezTo>
                <a:cubicBezTo>
                  <a:pt x="1328201" y="39362"/>
                  <a:pt x="1437203" y="888160"/>
                  <a:pt x="1538130" y="896234"/>
                </a:cubicBezTo>
                <a:cubicBezTo>
                  <a:pt x="1639057" y="904308"/>
                  <a:pt x="1732919" y="83770"/>
                  <a:pt x="1828800" y="84779"/>
                </a:cubicBezTo>
                <a:cubicBezTo>
                  <a:pt x="1924681" y="85788"/>
                  <a:pt x="2019553" y="890178"/>
                  <a:pt x="2113415" y="902289"/>
                </a:cubicBezTo>
                <a:cubicBezTo>
                  <a:pt x="2207277" y="914400"/>
                  <a:pt x="2314260" y="212957"/>
                  <a:pt x="2391974" y="157447"/>
                </a:cubicBezTo>
                <a:cubicBezTo>
                  <a:pt x="2469688" y="101937"/>
                  <a:pt x="2511068" y="498581"/>
                  <a:pt x="2579698" y="569230"/>
                </a:cubicBezTo>
                <a:cubicBezTo>
                  <a:pt x="2648328" y="639879"/>
                  <a:pt x="2803756" y="581341"/>
                  <a:pt x="2803756" y="581341"/>
                </a:cubicBezTo>
                <a:lnTo>
                  <a:pt x="2803756" y="581341"/>
                </a:lnTo>
              </a:path>
            </a:pathLst>
          </a:custGeom>
          <a:noFill/>
          <a:ln>
            <a:solidFill>
              <a:srgbClr val="FF0000"/>
            </a:solidFill>
            <a:headEnd type="none" w="med" len="med"/>
            <a:tailEnd type="triangle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5" name="Freeform 74"/>
          <p:cNvSpPr/>
          <p:nvPr/>
        </p:nvSpPr>
        <p:spPr>
          <a:xfrm flipH="1">
            <a:off x="5935889" y="2005911"/>
            <a:ext cx="936221" cy="249229"/>
          </a:xfrm>
          <a:custGeom>
            <a:avLst/>
            <a:gdLst>
              <a:gd name="connsiteX0" fmla="*/ 0 w 2803756"/>
              <a:gd name="connsiteY0" fmla="*/ 375449 h 902444"/>
              <a:gd name="connsiteX1" fmla="*/ 327004 w 2803756"/>
              <a:gd name="connsiteY1" fmla="*/ 884122 h 902444"/>
              <a:gd name="connsiteX2" fmla="*/ 635841 w 2803756"/>
              <a:gd name="connsiteY2" fmla="*/ 0 h 902444"/>
              <a:gd name="connsiteX3" fmla="*/ 908344 w 2803756"/>
              <a:gd name="connsiteY3" fmla="*/ 878067 h 902444"/>
              <a:gd name="connsiteX4" fmla="*/ 1223237 w 2803756"/>
              <a:gd name="connsiteY4" fmla="*/ 36334 h 902444"/>
              <a:gd name="connsiteX5" fmla="*/ 1538130 w 2803756"/>
              <a:gd name="connsiteY5" fmla="*/ 896234 h 902444"/>
              <a:gd name="connsiteX6" fmla="*/ 1828800 w 2803756"/>
              <a:gd name="connsiteY6" fmla="*/ 84779 h 902444"/>
              <a:gd name="connsiteX7" fmla="*/ 2113415 w 2803756"/>
              <a:gd name="connsiteY7" fmla="*/ 902289 h 902444"/>
              <a:gd name="connsiteX8" fmla="*/ 2391974 w 2803756"/>
              <a:gd name="connsiteY8" fmla="*/ 157447 h 902444"/>
              <a:gd name="connsiteX9" fmla="*/ 2579698 w 2803756"/>
              <a:gd name="connsiteY9" fmla="*/ 569230 h 902444"/>
              <a:gd name="connsiteX10" fmla="*/ 2803756 w 2803756"/>
              <a:gd name="connsiteY10" fmla="*/ 581341 h 902444"/>
              <a:gd name="connsiteX11" fmla="*/ 2803756 w 2803756"/>
              <a:gd name="connsiteY11" fmla="*/ 581341 h 9024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803756" h="902444">
                <a:moveTo>
                  <a:pt x="0" y="375449"/>
                </a:moveTo>
                <a:cubicBezTo>
                  <a:pt x="110515" y="661073"/>
                  <a:pt x="221031" y="946697"/>
                  <a:pt x="327004" y="884122"/>
                </a:cubicBezTo>
                <a:cubicBezTo>
                  <a:pt x="432977" y="821547"/>
                  <a:pt x="538951" y="1009"/>
                  <a:pt x="635841" y="0"/>
                </a:cubicBezTo>
                <a:cubicBezTo>
                  <a:pt x="732731" y="-1009"/>
                  <a:pt x="810445" y="872011"/>
                  <a:pt x="908344" y="878067"/>
                </a:cubicBezTo>
                <a:cubicBezTo>
                  <a:pt x="1006243" y="884123"/>
                  <a:pt x="1118273" y="33306"/>
                  <a:pt x="1223237" y="36334"/>
                </a:cubicBezTo>
                <a:cubicBezTo>
                  <a:pt x="1328201" y="39362"/>
                  <a:pt x="1437203" y="888160"/>
                  <a:pt x="1538130" y="896234"/>
                </a:cubicBezTo>
                <a:cubicBezTo>
                  <a:pt x="1639057" y="904308"/>
                  <a:pt x="1732919" y="83770"/>
                  <a:pt x="1828800" y="84779"/>
                </a:cubicBezTo>
                <a:cubicBezTo>
                  <a:pt x="1924681" y="85788"/>
                  <a:pt x="2019553" y="890178"/>
                  <a:pt x="2113415" y="902289"/>
                </a:cubicBezTo>
                <a:cubicBezTo>
                  <a:pt x="2207277" y="914400"/>
                  <a:pt x="2314260" y="212957"/>
                  <a:pt x="2391974" y="157447"/>
                </a:cubicBezTo>
                <a:cubicBezTo>
                  <a:pt x="2469688" y="101937"/>
                  <a:pt x="2511068" y="498581"/>
                  <a:pt x="2579698" y="569230"/>
                </a:cubicBezTo>
                <a:cubicBezTo>
                  <a:pt x="2648328" y="639879"/>
                  <a:pt x="2803756" y="581341"/>
                  <a:pt x="2803756" y="581341"/>
                </a:cubicBezTo>
                <a:lnTo>
                  <a:pt x="2803756" y="581341"/>
                </a:lnTo>
              </a:path>
            </a:pathLst>
          </a:custGeom>
          <a:noFill/>
          <a:ln>
            <a:solidFill>
              <a:srgbClr val="FF0000"/>
            </a:solidFill>
            <a:headEnd type="none" w="med" len="med"/>
            <a:tailEnd type="triangle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6" name="Freeform 75"/>
          <p:cNvSpPr/>
          <p:nvPr/>
        </p:nvSpPr>
        <p:spPr>
          <a:xfrm flipH="1">
            <a:off x="5965589" y="2634604"/>
            <a:ext cx="936221" cy="249229"/>
          </a:xfrm>
          <a:custGeom>
            <a:avLst/>
            <a:gdLst>
              <a:gd name="connsiteX0" fmla="*/ 0 w 2803756"/>
              <a:gd name="connsiteY0" fmla="*/ 375449 h 902444"/>
              <a:gd name="connsiteX1" fmla="*/ 327004 w 2803756"/>
              <a:gd name="connsiteY1" fmla="*/ 884122 h 902444"/>
              <a:gd name="connsiteX2" fmla="*/ 635841 w 2803756"/>
              <a:gd name="connsiteY2" fmla="*/ 0 h 902444"/>
              <a:gd name="connsiteX3" fmla="*/ 908344 w 2803756"/>
              <a:gd name="connsiteY3" fmla="*/ 878067 h 902444"/>
              <a:gd name="connsiteX4" fmla="*/ 1223237 w 2803756"/>
              <a:gd name="connsiteY4" fmla="*/ 36334 h 902444"/>
              <a:gd name="connsiteX5" fmla="*/ 1538130 w 2803756"/>
              <a:gd name="connsiteY5" fmla="*/ 896234 h 902444"/>
              <a:gd name="connsiteX6" fmla="*/ 1828800 w 2803756"/>
              <a:gd name="connsiteY6" fmla="*/ 84779 h 902444"/>
              <a:gd name="connsiteX7" fmla="*/ 2113415 w 2803756"/>
              <a:gd name="connsiteY7" fmla="*/ 902289 h 902444"/>
              <a:gd name="connsiteX8" fmla="*/ 2391974 w 2803756"/>
              <a:gd name="connsiteY8" fmla="*/ 157447 h 902444"/>
              <a:gd name="connsiteX9" fmla="*/ 2579698 w 2803756"/>
              <a:gd name="connsiteY9" fmla="*/ 569230 h 902444"/>
              <a:gd name="connsiteX10" fmla="*/ 2803756 w 2803756"/>
              <a:gd name="connsiteY10" fmla="*/ 581341 h 902444"/>
              <a:gd name="connsiteX11" fmla="*/ 2803756 w 2803756"/>
              <a:gd name="connsiteY11" fmla="*/ 581341 h 9024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803756" h="902444">
                <a:moveTo>
                  <a:pt x="0" y="375449"/>
                </a:moveTo>
                <a:cubicBezTo>
                  <a:pt x="110515" y="661073"/>
                  <a:pt x="221031" y="946697"/>
                  <a:pt x="327004" y="884122"/>
                </a:cubicBezTo>
                <a:cubicBezTo>
                  <a:pt x="432977" y="821547"/>
                  <a:pt x="538951" y="1009"/>
                  <a:pt x="635841" y="0"/>
                </a:cubicBezTo>
                <a:cubicBezTo>
                  <a:pt x="732731" y="-1009"/>
                  <a:pt x="810445" y="872011"/>
                  <a:pt x="908344" y="878067"/>
                </a:cubicBezTo>
                <a:cubicBezTo>
                  <a:pt x="1006243" y="884123"/>
                  <a:pt x="1118273" y="33306"/>
                  <a:pt x="1223237" y="36334"/>
                </a:cubicBezTo>
                <a:cubicBezTo>
                  <a:pt x="1328201" y="39362"/>
                  <a:pt x="1437203" y="888160"/>
                  <a:pt x="1538130" y="896234"/>
                </a:cubicBezTo>
                <a:cubicBezTo>
                  <a:pt x="1639057" y="904308"/>
                  <a:pt x="1732919" y="83770"/>
                  <a:pt x="1828800" y="84779"/>
                </a:cubicBezTo>
                <a:cubicBezTo>
                  <a:pt x="1924681" y="85788"/>
                  <a:pt x="2019553" y="890178"/>
                  <a:pt x="2113415" y="902289"/>
                </a:cubicBezTo>
                <a:cubicBezTo>
                  <a:pt x="2207277" y="914400"/>
                  <a:pt x="2314260" y="212957"/>
                  <a:pt x="2391974" y="157447"/>
                </a:cubicBezTo>
                <a:cubicBezTo>
                  <a:pt x="2469688" y="101937"/>
                  <a:pt x="2511068" y="498581"/>
                  <a:pt x="2579698" y="569230"/>
                </a:cubicBezTo>
                <a:cubicBezTo>
                  <a:pt x="2648328" y="639879"/>
                  <a:pt x="2803756" y="581341"/>
                  <a:pt x="2803756" y="581341"/>
                </a:cubicBezTo>
                <a:lnTo>
                  <a:pt x="2803756" y="581341"/>
                </a:lnTo>
              </a:path>
            </a:pathLst>
          </a:custGeom>
          <a:noFill/>
          <a:ln>
            <a:solidFill>
              <a:srgbClr val="FF0000"/>
            </a:solidFill>
            <a:headEnd type="none" w="med" len="med"/>
            <a:tailEnd type="triangle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7" name="Freeform 76"/>
          <p:cNvSpPr/>
          <p:nvPr/>
        </p:nvSpPr>
        <p:spPr>
          <a:xfrm flipH="1">
            <a:off x="5928192" y="2967818"/>
            <a:ext cx="936221" cy="249229"/>
          </a:xfrm>
          <a:custGeom>
            <a:avLst/>
            <a:gdLst>
              <a:gd name="connsiteX0" fmla="*/ 0 w 2803756"/>
              <a:gd name="connsiteY0" fmla="*/ 375449 h 902444"/>
              <a:gd name="connsiteX1" fmla="*/ 327004 w 2803756"/>
              <a:gd name="connsiteY1" fmla="*/ 884122 h 902444"/>
              <a:gd name="connsiteX2" fmla="*/ 635841 w 2803756"/>
              <a:gd name="connsiteY2" fmla="*/ 0 h 902444"/>
              <a:gd name="connsiteX3" fmla="*/ 908344 w 2803756"/>
              <a:gd name="connsiteY3" fmla="*/ 878067 h 902444"/>
              <a:gd name="connsiteX4" fmla="*/ 1223237 w 2803756"/>
              <a:gd name="connsiteY4" fmla="*/ 36334 h 902444"/>
              <a:gd name="connsiteX5" fmla="*/ 1538130 w 2803756"/>
              <a:gd name="connsiteY5" fmla="*/ 896234 h 902444"/>
              <a:gd name="connsiteX6" fmla="*/ 1828800 w 2803756"/>
              <a:gd name="connsiteY6" fmla="*/ 84779 h 902444"/>
              <a:gd name="connsiteX7" fmla="*/ 2113415 w 2803756"/>
              <a:gd name="connsiteY7" fmla="*/ 902289 h 902444"/>
              <a:gd name="connsiteX8" fmla="*/ 2391974 w 2803756"/>
              <a:gd name="connsiteY8" fmla="*/ 157447 h 902444"/>
              <a:gd name="connsiteX9" fmla="*/ 2579698 w 2803756"/>
              <a:gd name="connsiteY9" fmla="*/ 569230 h 902444"/>
              <a:gd name="connsiteX10" fmla="*/ 2803756 w 2803756"/>
              <a:gd name="connsiteY10" fmla="*/ 581341 h 902444"/>
              <a:gd name="connsiteX11" fmla="*/ 2803756 w 2803756"/>
              <a:gd name="connsiteY11" fmla="*/ 581341 h 9024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803756" h="902444">
                <a:moveTo>
                  <a:pt x="0" y="375449"/>
                </a:moveTo>
                <a:cubicBezTo>
                  <a:pt x="110515" y="661073"/>
                  <a:pt x="221031" y="946697"/>
                  <a:pt x="327004" y="884122"/>
                </a:cubicBezTo>
                <a:cubicBezTo>
                  <a:pt x="432977" y="821547"/>
                  <a:pt x="538951" y="1009"/>
                  <a:pt x="635841" y="0"/>
                </a:cubicBezTo>
                <a:cubicBezTo>
                  <a:pt x="732731" y="-1009"/>
                  <a:pt x="810445" y="872011"/>
                  <a:pt x="908344" y="878067"/>
                </a:cubicBezTo>
                <a:cubicBezTo>
                  <a:pt x="1006243" y="884123"/>
                  <a:pt x="1118273" y="33306"/>
                  <a:pt x="1223237" y="36334"/>
                </a:cubicBezTo>
                <a:cubicBezTo>
                  <a:pt x="1328201" y="39362"/>
                  <a:pt x="1437203" y="888160"/>
                  <a:pt x="1538130" y="896234"/>
                </a:cubicBezTo>
                <a:cubicBezTo>
                  <a:pt x="1639057" y="904308"/>
                  <a:pt x="1732919" y="83770"/>
                  <a:pt x="1828800" y="84779"/>
                </a:cubicBezTo>
                <a:cubicBezTo>
                  <a:pt x="1924681" y="85788"/>
                  <a:pt x="2019553" y="890178"/>
                  <a:pt x="2113415" y="902289"/>
                </a:cubicBezTo>
                <a:cubicBezTo>
                  <a:pt x="2207277" y="914400"/>
                  <a:pt x="2314260" y="212957"/>
                  <a:pt x="2391974" y="157447"/>
                </a:cubicBezTo>
                <a:cubicBezTo>
                  <a:pt x="2469688" y="101937"/>
                  <a:pt x="2511068" y="498581"/>
                  <a:pt x="2579698" y="569230"/>
                </a:cubicBezTo>
                <a:cubicBezTo>
                  <a:pt x="2648328" y="639879"/>
                  <a:pt x="2803756" y="581341"/>
                  <a:pt x="2803756" y="581341"/>
                </a:cubicBezTo>
                <a:lnTo>
                  <a:pt x="2803756" y="581341"/>
                </a:lnTo>
              </a:path>
            </a:pathLst>
          </a:custGeom>
          <a:noFill/>
          <a:ln>
            <a:solidFill>
              <a:srgbClr val="0BE200"/>
            </a:solidFill>
            <a:headEnd type="none" w="med" len="med"/>
            <a:tailEnd type="triangle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8" name="Freeform 77"/>
          <p:cNvSpPr/>
          <p:nvPr/>
        </p:nvSpPr>
        <p:spPr>
          <a:xfrm flipH="1">
            <a:off x="5928192" y="3513840"/>
            <a:ext cx="936221" cy="249229"/>
          </a:xfrm>
          <a:custGeom>
            <a:avLst/>
            <a:gdLst>
              <a:gd name="connsiteX0" fmla="*/ 0 w 2803756"/>
              <a:gd name="connsiteY0" fmla="*/ 375449 h 902444"/>
              <a:gd name="connsiteX1" fmla="*/ 327004 w 2803756"/>
              <a:gd name="connsiteY1" fmla="*/ 884122 h 902444"/>
              <a:gd name="connsiteX2" fmla="*/ 635841 w 2803756"/>
              <a:gd name="connsiteY2" fmla="*/ 0 h 902444"/>
              <a:gd name="connsiteX3" fmla="*/ 908344 w 2803756"/>
              <a:gd name="connsiteY3" fmla="*/ 878067 h 902444"/>
              <a:gd name="connsiteX4" fmla="*/ 1223237 w 2803756"/>
              <a:gd name="connsiteY4" fmla="*/ 36334 h 902444"/>
              <a:gd name="connsiteX5" fmla="*/ 1538130 w 2803756"/>
              <a:gd name="connsiteY5" fmla="*/ 896234 h 902444"/>
              <a:gd name="connsiteX6" fmla="*/ 1828800 w 2803756"/>
              <a:gd name="connsiteY6" fmla="*/ 84779 h 902444"/>
              <a:gd name="connsiteX7" fmla="*/ 2113415 w 2803756"/>
              <a:gd name="connsiteY7" fmla="*/ 902289 h 902444"/>
              <a:gd name="connsiteX8" fmla="*/ 2391974 w 2803756"/>
              <a:gd name="connsiteY8" fmla="*/ 157447 h 902444"/>
              <a:gd name="connsiteX9" fmla="*/ 2579698 w 2803756"/>
              <a:gd name="connsiteY9" fmla="*/ 569230 h 902444"/>
              <a:gd name="connsiteX10" fmla="*/ 2803756 w 2803756"/>
              <a:gd name="connsiteY10" fmla="*/ 581341 h 902444"/>
              <a:gd name="connsiteX11" fmla="*/ 2803756 w 2803756"/>
              <a:gd name="connsiteY11" fmla="*/ 581341 h 9024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803756" h="902444">
                <a:moveTo>
                  <a:pt x="0" y="375449"/>
                </a:moveTo>
                <a:cubicBezTo>
                  <a:pt x="110515" y="661073"/>
                  <a:pt x="221031" y="946697"/>
                  <a:pt x="327004" y="884122"/>
                </a:cubicBezTo>
                <a:cubicBezTo>
                  <a:pt x="432977" y="821547"/>
                  <a:pt x="538951" y="1009"/>
                  <a:pt x="635841" y="0"/>
                </a:cubicBezTo>
                <a:cubicBezTo>
                  <a:pt x="732731" y="-1009"/>
                  <a:pt x="810445" y="872011"/>
                  <a:pt x="908344" y="878067"/>
                </a:cubicBezTo>
                <a:cubicBezTo>
                  <a:pt x="1006243" y="884123"/>
                  <a:pt x="1118273" y="33306"/>
                  <a:pt x="1223237" y="36334"/>
                </a:cubicBezTo>
                <a:cubicBezTo>
                  <a:pt x="1328201" y="39362"/>
                  <a:pt x="1437203" y="888160"/>
                  <a:pt x="1538130" y="896234"/>
                </a:cubicBezTo>
                <a:cubicBezTo>
                  <a:pt x="1639057" y="904308"/>
                  <a:pt x="1732919" y="83770"/>
                  <a:pt x="1828800" y="84779"/>
                </a:cubicBezTo>
                <a:cubicBezTo>
                  <a:pt x="1924681" y="85788"/>
                  <a:pt x="2019553" y="890178"/>
                  <a:pt x="2113415" y="902289"/>
                </a:cubicBezTo>
                <a:cubicBezTo>
                  <a:pt x="2207277" y="914400"/>
                  <a:pt x="2314260" y="212957"/>
                  <a:pt x="2391974" y="157447"/>
                </a:cubicBezTo>
                <a:cubicBezTo>
                  <a:pt x="2469688" y="101937"/>
                  <a:pt x="2511068" y="498581"/>
                  <a:pt x="2579698" y="569230"/>
                </a:cubicBezTo>
                <a:cubicBezTo>
                  <a:pt x="2648328" y="639879"/>
                  <a:pt x="2803756" y="581341"/>
                  <a:pt x="2803756" y="581341"/>
                </a:cubicBezTo>
                <a:lnTo>
                  <a:pt x="2803756" y="581341"/>
                </a:lnTo>
              </a:path>
            </a:pathLst>
          </a:custGeom>
          <a:noFill/>
          <a:ln>
            <a:solidFill>
              <a:srgbClr val="0BE200"/>
            </a:solidFill>
            <a:headEnd type="none" w="med" len="med"/>
            <a:tailEnd type="triangle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9" name="Freeform 78"/>
          <p:cNvSpPr/>
          <p:nvPr/>
        </p:nvSpPr>
        <p:spPr>
          <a:xfrm flipH="1">
            <a:off x="5942875" y="3953351"/>
            <a:ext cx="936221" cy="249229"/>
          </a:xfrm>
          <a:custGeom>
            <a:avLst/>
            <a:gdLst>
              <a:gd name="connsiteX0" fmla="*/ 0 w 2803756"/>
              <a:gd name="connsiteY0" fmla="*/ 375449 h 902444"/>
              <a:gd name="connsiteX1" fmla="*/ 327004 w 2803756"/>
              <a:gd name="connsiteY1" fmla="*/ 884122 h 902444"/>
              <a:gd name="connsiteX2" fmla="*/ 635841 w 2803756"/>
              <a:gd name="connsiteY2" fmla="*/ 0 h 902444"/>
              <a:gd name="connsiteX3" fmla="*/ 908344 w 2803756"/>
              <a:gd name="connsiteY3" fmla="*/ 878067 h 902444"/>
              <a:gd name="connsiteX4" fmla="*/ 1223237 w 2803756"/>
              <a:gd name="connsiteY4" fmla="*/ 36334 h 902444"/>
              <a:gd name="connsiteX5" fmla="*/ 1538130 w 2803756"/>
              <a:gd name="connsiteY5" fmla="*/ 896234 h 902444"/>
              <a:gd name="connsiteX6" fmla="*/ 1828800 w 2803756"/>
              <a:gd name="connsiteY6" fmla="*/ 84779 h 902444"/>
              <a:gd name="connsiteX7" fmla="*/ 2113415 w 2803756"/>
              <a:gd name="connsiteY7" fmla="*/ 902289 h 902444"/>
              <a:gd name="connsiteX8" fmla="*/ 2391974 w 2803756"/>
              <a:gd name="connsiteY8" fmla="*/ 157447 h 902444"/>
              <a:gd name="connsiteX9" fmla="*/ 2579698 w 2803756"/>
              <a:gd name="connsiteY9" fmla="*/ 569230 h 902444"/>
              <a:gd name="connsiteX10" fmla="*/ 2803756 w 2803756"/>
              <a:gd name="connsiteY10" fmla="*/ 581341 h 902444"/>
              <a:gd name="connsiteX11" fmla="*/ 2803756 w 2803756"/>
              <a:gd name="connsiteY11" fmla="*/ 581341 h 9024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803756" h="902444">
                <a:moveTo>
                  <a:pt x="0" y="375449"/>
                </a:moveTo>
                <a:cubicBezTo>
                  <a:pt x="110515" y="661073"/>
                  <a:pt x="221031" y="946697"/>
                  <a:pt x="327004" y="884122"/>
                </a:cubicBezTo>
                <a:cubicBezTo>
                  <a:pt x="432977" y="821547"/>
                  <a:pt x="538951" y="1009"/>
                  <a:pt x="635841" y="0"/>
                </a:cubicBezTo>
                <a:cubicBezTo>
                  <a:pt x="732731" y="-1009"/>
                  <a:pt x="810445" y="872011"/>
                  <a:pt x="908344" y="878067"/>
                </a:cubicBezTo>
                <a:cubicBezTo>
                  <a:pt x="1006243" y="884123"/>
                  <a:pt x="1118273" y="33306"/>
                  <a:pt x="1223237" y="36334"/>
                </a:cubicBezTo>
                <a:cubicBezTo>
                  <a:pt x="1328201" y="39362"/>
                  <a:pt x="1437203" y="888160"/>
                  <a:pt x="1538130" y="896234"/>
                </a:cubicBezTo>
                <a:cubicBezTo>
                  <a:pt x="1639057" y="904308"/>
                  <a:pt x="1732919" y="83770"/>
                  <a:pt x="1828800" y="84779"/>
                </a:cubicBezTo>
                <a:cubicBezTo>
                  <a:pt x="1924681" y="85788"/>
                  <a:pt x="2019553" y="890178"/>
                  <a:pt x="2113415" y="902289"/>
                </a:cubicBezTo>
                <a:cubicBezTo>
                  <a:pt x="2207277" y="914400"/>
                  <a:pt x="2314260" y="212957"/>
                  <a:pt x="2391974" y="157447"/>
                </a:cubicBezTo>
                <a:cubicBezTo>
                  <a:pt x="2469688" y="101937"/>
                  <a:pt x="2511068" y="498581"/>
                  <a:pt x="2579698" y="569230"/>
                </a:cubicBezTo>
                <a:cubicBezTo>
                  <a:pt x="2648328" y="639879"/>
                  <a:pt x="2803756" y="581341"/>
                  <a:pt x="2803756" y="581341"/>
                </a:cubicBezTo>
                <a:lnTo>
                  <a:pt x="2803756" y="581341"/>
                </a:lnTo>
              </a:path>
            </a:pathLst>
          </a:custGeom>
          <a:noFill/>
          <a:ln>
            <a:solidFill>
              <a:srgbClr val="0000FF"/>
            </a:solidFill>
            <a:headEnd type="none" w="med" len="med"/>
            <a:tailEnd type="triangle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0" name="Freeform 79"/>
          <p:cNvSpPr/>
          <p:nvPr/>
        </p:nvSpPr>
        <p:spPr>
          <a:xfrm flipH="1">
            <a:off x="5965590" y="4402208"/>
            <a:ext cx="936221" cy="249229"/>
          </a:xfrm>
          <a:custGeom>
            <a:avLst/>
            <a:gdLst>
              <a:gd name="connsiteX0" fmla="*/ 0 w 2803756"/>
              <a:gd name="connsiteY0" fmla="*/ 375449 h 902444"/>
              <a:gd name="connsiteX1" fmla="*/ 327004 w 2803756"/>
              <a:gd name="connsiteY1" fmla="*/ 884122 h 902444"/>
              <a:gd name="connsiteX2" fmla="*/ 635841 w 2803756"/>
              <a:gd name="connsiteY2" fmla="*/ 0 h 902444"/>
              <a:gd name="connsiteX3" fmla="*/ 908344 w 2803756"/>
              <a:gd name="connsiteY3" fmla="*/ 878067 h 902444"/>
              <a:gd name="connsiteX4" fmla="*/ 1223237 w 2803756"/>
              <a:gd name="connsiteY4" fmla="*/ 36334 h 902444"/>
              <a:gd name="connsiteX5" fmla="*/ 1538130 w 2803756"/>
              <a:gd name="connsiteY5" fmla="*/ 896234 h 902444"/>
              <a:gd name="connsiteX6" fmla="*/ 1828800 w 2803756"/>
              <a:gd name="connsiteY6" fmla="*/ 84779 h 902444"/>
              <a:gd name="connsiteX7" fmla="*/ 2113415 w 2803756"/>
              <a:gd name="connsiteY7" fmla="*/ 902289 h 902444"/>
              <a:gd name="connsiteX8" fmla="*/ 2391974 w 2803756"/>
              <a:gd name="connsiteY8" fmla="*/ 157447 h 902444"/>
              <a:gd name="connsiteX9" fmla="*/ 2579698 w 2803756"/>
              <a:gd name="connsiteY9" fmla="*/ 569230 h 902444"/>
              <a:gd name="connsiteX10" fmla="*/ 2803756 w 2803756"/>
              <a:gd name="connsiteY10" fmla="*/ 581341 h 902444"/>
              <a:gd name="connsiteX11" fmla="*/ 2803756 w 2803756"/>
              <a:gd name="connsiteY11" fmla="*/ 581341 h 9024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803756" h="902444">
                <a:moveTo>
                  <a:pt x="0" y="375449"/>
                </a:moveTo>
                <a:cubicBezTo>
                  <a:pt x="110515" y="661073"/>
                  <a:pt x="221031" y="946697"/>
                  <a:pt x="327004" y="884122"/>
                </a:cubicBezTo>
                <a:cubicBezTo>
                  <a:pt x="432977" y="821547"/>
                  <a:pt x="538951" y="1009"/>
                  <a:pt x="635841" y="0"/>
                </a:cubicBezTo>
                <a:cubicBezTo>
                  <a:pt x="732731" y="-1009"/>
                  <a:pt x="810445" y="872011"/>
                  <a:pt x="908344" y="878067"/>
                </a:cubicBezTo>
                <a:cubicBezTo>
                  <a:pt x="1006243" y="884123"/>
                  <a:pt x="1118273" y="33306"/>
                  <a:pt x="1223237" y="36334"/>
                </a:cubicBezTo>
                <a:cubicBezTo>
                  <a:pt x="1328201" y="39362"/>
                  <a:pt x="1437203" y="888160"/>
                  <a:pt x="1538130" y="896234"/>
                </a:cubicBezTo>
                <a:cubicBezTo>
                  <a:pt x="1639057" y="904308"/>
                  <a:pt x="1732919" y="83770"/>
                  <a:pt x="1828800" y="84779"/>
                </a:cubicBezTo>
                <a:cubicBezTo>
                  <a:pt x="1924681" y="85788"/>
                  <a:pt x="2019553" y="890178"/>
                  <a:pt x="2113415" y="902289"/>
                </a:cubicBezTo>
                <a:cubicBezTo>
                  <a:pt x="2207277" y="914400"/>
                  <a:pt x="2314260" y="212957"/>
                  <a:pt x="2391974" y="157447"/>
                </a:cubicBezTo>
                <a:cubicBezTo>
                  <a:pt x="2469688" y="101937"/>
                  <a:pt x="2511068" y="498581"/>
                  <a:pt x="2579698" y="569230"/>
                </a:cubicBezTo>
                <a:cubicBezTo>
                  <a:pt x="2648328" y="639879"/>
                  <a:pt x="2803756" y="581341"/>
                  <a:pt x="2803756" y="581341"/>
                </a:cubicBezTo>
                <a:lnTo>
                  <a:pt x="2803756" y="581341"/>
                </a:lnTo>
              </a:path>
            </a:pathLst>
          </a:custGeom>
          <a:noFill/>
          <a:ln>
            <a:solidFill>
              <a:srgbClr val="0000FF"/>
            </a:solidFill>
            <a:headEnd type="none" w="med" len="med"/>
            <a:tailEnd type="triangle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1" name="Freeform 80"/>
          <p:cNvSpPr/>
          <p:nvPr/>
        </p:nvSpPr>
        <p:spPr>
          <a:xfrm flipH="1">
            <a:off x="4238233" y="3846632"/>
            <a:ext cx="936221" cy="249229"/>
          </a:xfrm>
          <a:custGeom>
            <a:avLst/>
            <a:gdLst>
              <a:gd name="connsiteX0" fmla="*/ 0 w 2803756"/>
              <a:gd name="connsiteY0" fmla="*/ 375449 h 902444"/>
              <a:gd name="connsiteX1" fmla="*/ 327004 w 2803756"/>
              <a:gd name="connsiteY1" fmla="*/ 884122 h 902444"/>
              <a:gd name="connsiteX2" fmla="*/ 635841 w 2803756"/>
              <a:gd name="connsiteY2" fmla="*/ 0 h 902444"/>
              <a:gd name="connsiteX3" fmla="*/ 908344 w 2803756"/>
              <a:gd name="connsiteY3" fmla="*/ 878067 h 902444"/>
              <a:gd name="connsiteX4" fmla="*/ 1223237 w 2803756"/>
              <a:gd name="connsiteY4" fmla="*/ 36334 h 902444"/>
              <a:gd name="connsiteX5" fmla="*/ 1538130 w 2803756"/>
              <a:gd name="connsiteY5" fmla="*/ 896234 h 902444"/>
              <a:gd name="connsiteX6" fmla="*/ 1828800 w 2803756"/>
              <a:gd name="connsiteY6" fmla="*/ 84779 h 902444"/>
              <a:gd name="connsiteX7" fmla="*/ 2113415 w 2803756"/>
              <a:gd name="connsiteY7" fmla="*/ 902289 h 902444"/>
              <a:gd name="connsiteX8" fmla="*/ 2391974 w 2803756"/>
              <a:gd name="connsiteY8" fmla="*/ 157447 h 902444"/>
              <a:gd name="connsiteX9" fmla="*/ 2579698 w 2803756"/>
              <a:gd name="connsiteY9" fmla="*/ 569230 h 902444"/>
              <a:gd name="connsiteX10" fmla="*/ 2803756 w 2803756"/>
              <a:gd name="connsiteY10" fmla="*/ 581341 h 902444"/>
              <a:gd name="connsiteX11" fmla="*/ 2803756 w 2803756"/>
              <a:gd name="connsiteY11" fmla="*/ 581341 h 9024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803756" h="902444">
                <a:moveTo>
                  <a:pt x="0" y="375449"/>
                </a:moveTo>
                <a:cubicBezTo>
                  <a:pt x="110515" y="661073"/>
                  <a:pt x="221031" y="946697"/>
                  <a:pt x="327004" y="884122"/>
                </a:cubicBezTo>
                <a:cubicBezTo>
                  <a:pt x="432977" y="821547"/>
                  <a:pt x="538951" y="1009"/>
                  <a:pt x="635841" y="0"/>
                </a:cubicBezTo>
                <a:cubicBezTo>
                  <a:pt x="732731" y="-1009"/>
                  <a:pt x="810445" y="872011"/>
                  <a:pt x="908344" y="878067"/>
                </a:cubicBezTo>
                <a:cubicBezTo>
                  <a:pt x="1006243" y="884123"/>
                  <a:pt x="1118273" y="33306"/>
                  <a:pt x="1223237" y="36334"/>
                </a:cubicBezTo>
                <a:cubicBezTo>
                  <a:pt x="1328201" y="39362"/>
                  <a:pt x="1437203" y="888160"/>
                  <a:pt x="1538130" y="896234"/>
                </a:cubicBezTo>
                <a:cubicBezTo>
                  <a:pt x="1639057" y="904308"/>
                  <a:pt x="1732919" y="83770"/>
                  <a:pt x="1828800" y="84779"/>
                </a:cubicBezTo>
                <a:cubicBezTo>
                  <a:pt x="1924681" y="85788"/>
                  <a:pt x="2019553" y="890178"/>
                  <a:pt x="2113415" y="902289"/>
                </a:cubicBezTo>
                <a:cubicBezTo>
                  <a:pt x="2207277" y="914400"/>
                  <a:pt x="2314260" y="212957"/>
                  <a:pt x="2391974" y="157447"/>
                </a:cubicBezTo>
                <a:cubicBezTo>
                  <a:pt x="2469688" y="101937"/>
                  <a:pt x="2511068" y="498581"/>
                  <a:pt x="2579698" y="569230"/>
                </a:cubicBezTo>
                <a:cubicBezTo>
                  <a:pt x="2648328" y="639879"/>
                  <a:pt x="2803756" y="581341"/>
                  <a:pt x="2803756" y="581341"/>
                </a:cubicBezTo>
                <a:lnTo>
                  <a:pt x="2803756" y="581341"/>
                </a:lnTo>
              </a:path>
            </a:pathLst>
          </a:custGeom>
          <a:noFill/>
          <a:ln>
            <a:solidFill>
              <a:srgbClr val="0000FF"/>
            </a:solidFill>
            <a:headEnd type="none" w="med" len="med"/>
            <a:tailEnd type="triangle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" name="Freeform 81"/>
          <p:cNvSpPr/>
          <p:nvPr/>
        </p:nvSpPr>
        <p:spPr>
          <a:xfrm flipH="1">
            <a:off x="4230105" y="4402208"/>
            <a:ext cx="936221" cy="249229"/>
          </a:xfrm>
          <a:custGeom>
            <a:avLst/>
            <a:gdLst>
              <a:gd name="connsiteX0" fmla="*/ 0 w 2803756"/>
              <a:gd name="connsiteY0" fmla="*/ 375449 h 902444"/>
              <a:gd name="connsiteX1" fmla="*/ 327004 w 2803756"/>
              <a:gd name="connsiteY1" fmla="*/ 884122 h 902444"/>
              <a:gd name="connsiteX2" fmla="*/ 635841 w 2803756"/>
              <a:gd name="connsiteY2" fmla="*/ 0 h 902444"/>
              <a:gd name="connsiteX3" fmla="*/ 908344 w 2803756"/>
              <a:gd name="connsiteY3" fmla="*/ 878067 h 902444"/>
              <a:gd name="connsiteX4" fmla="*/ 1223237 w 2803756"/>
              <a:gd name="connsiteY4" fmla="*/ 36334 h 902444"/>
              <a:gd name="connsiteX5" fmla="*/ 1538130 w 2803756"/>
              <a:gd name="connsiteY5" fmla="*/ 896234 h 902444"/>
              <a:gd name="connsiteX6" fmla="*/ 1828800 w 2803756"/>
              <a:gd name="connsiteY6" fmla="*/ 84779 h 902444"/>
              <a:gd name="connsiteX7" fmla="*/ 2113415 w 2803756"/>
              <a:gd name="connsiteY7" fmla="*/ 902289 h 902444"/>
              <a:gd name="connsiteX8" fmla="*/ 2391974 w 2803756"/>
              <a:gd name="connsiteY8" fmla="*/ 157447 h 902444"/>
              <a:gd name="connsiteX9" fmla="*/ 2579698 w 2803756"/>
              <a:gd name="connsiteY9" fmla="*/ 569230 h 902444"/>
              <a:gd name="connsiteX10" fmla="*/ 2803756 w 2803756"/>
              <a:gd name="connsiteY10" fmla="*/ 581341 h 902444"/>
              <a:gd name="connsiteX11" fmla="*/ 2803756 w 2803756"/>
              <a:gd name="connsiteY11" fmla="*/ 581341 h 9024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803756" h="902444">
                <a:moveTo>
                  <a:pt x="0" y="375449"/>
                </a:moveTo>
                <a:cubicBezTo>
                  <a:pt x="110515" y="661073"/>
                  <a:pt x="221031" y="946697"/>
                  <a:pt x="327004" y="884122"/>
                </a:cubicBezTo>
                <a:cubicBezTo>
                  <a:pt x="432977" y="821547"/>
                  <a:pt x="538951" y="1009"/>
                  <a:pt x="635841" y="0"/>
                </a:cubicBezTo>
                <a:cubicBezTo>
                  <a:pt x="732731" y="-1009"/>
                  <a:pt x="810445" y="872011"/>
                  <a:pt x="908344" y="878067"/>
                </a:cubicBezTo>
                <a:cubicBezTo>
                  <a:pt x="1006243" y="884123"/>
                  <a:pt x="1118273" y="33306"/>
                  <a:pt x="1223237" y="36334"/>
                </a:cubicBezTo>
                <a:cubicBezTo>
                  <a:pt x="1328201" y="39362"/>
                  <a:pt x="1437203" y="888160"/>
                  <a:pt x="1538130" y="896234"/>
                </a:cubicBezTo>
                <a:cubicBezTo>
                  <a:pt x="1639057" y="904308"/>
                  <a:pt x="1732919" y="83770"/>
                  <a:pt x="1828800" y="84779"/>
                </a:cubicBezTo>
                <a:cubicBezTo>
                  <a:pt x="1924681" y="85788"/>
                  <a:pt x="2019553" y="890178"/>
                  <a:pt x="2113415" y="902289"/>
                </a:cubicBezTo>
                <a:cubicBezTo>
                  <a:pt x="2207277" y="914400"/>
                  <a:pt x="2314260" y="212957"/>
                  <a:pt x="2391974" y="157447"/>
                </a:cubicBezTo>
                <a:cubicBezTo>
                  <a:pt x="2469688" y="101937"/>
                  <a:pt x="2511068" y="498581"/>
                  <a:pt x="2579698" y="569230"/>
                </a:cubicBezTo>
                <a:cubicBezTo>
                  <a:pt x="2648328" y="639879"/>
                  <a:pt x="2803756" y="581341"/>
                  <a:pt x="2803756" y="581341"/>
                </a:cubicBezTo>
                <a:lnTo>
                  <a:pt x="2803756" y="581341"/>
                </a:lnTo>
              </a:path>
            </a:pathLst>
          </a:custGeom>
          <a:noFill/>
          <a:ln>
            <a:solidFill>
              <a:srgbClr val="0000FF"/>
            </a:solidFill>
            <a:headEnd type="none" w="med" len="med"/>
            <a:tailEnd type="triangle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3" name="Freeform 82"/>
          <p:cNvSpPr/>
          <p:nvPr/>
        </p:nvSpPr>
        <p:spPr>
          <a:xfrm flipH="1">
            <a:off x="4301742" y="3207929"/>
            <a:ext cx="936221" cy="249229"/>
          </a:xfrm>
          <a:custGeom>
            <a:avLst/>
            <a:gdLst>
              <a:gd name="connsiteX0" fmla="*/ 0 w 2803756"/>
              <a:gd name="connsiteY0" fmla="*/ 375449 h 902444"/>
              <a:gd name="connsiteX1" fmla="*/ 327004 w 2803756"/>
              <a:gd name="connsiteY1" fmla="*/ 884122 h 902444"/>
              <a:gd name="connsiteX2" fmla="*/ 635841 w 2803756"/>
              <a:gd name="connsiteY2" fmla="*/ 0 h 902444"/>
              <a:gd name="connsiteX3" fmla="*/ 908344 w 2803756"/>
              <a:gd name="connsiteY3" fmla="*/ 878067 h 902444"/>
              <a:gd name="connsiteX4" fmla="*/ 1223237 w 2803756"/>
              <a:gd name="connsiteY4" fmla="*/ 36334 h 902444"/>
              <a:gd name="connsiteX5" fmla="*/ 1538130 w 2803756"/>
              <a:gd name="connsiteY5" fmla="*/ 896234 h 902444"/>
              <a:gd name="connsiteX6" fmla="*/ 1828800 w 2803756"/>
              <a:gd name="connsiteY6" fmla="*/ 84779 h 902444"/>
              <a:gd name="connsiteX7" fmla="*/ 2113415 w 2803756"/>
              <a:gd name="connsiteY7" fmla="*/ 902289 h 902444"/>
              <a:gd name="connsiteX8" fmla="*/ 2391974 w 2803756"/>
              <a:gd name="connsiteY8" fmla="*/ 157447 h 902444"/>
              <a:gd name="connsiteX9" fmla="*/ 2579698 w 2803756"/>
              <a:gd name="connsiteY9" fmla="*/ 569230 h 902444"/>
              <a:gd name="connsiteX10" fmla="*/ 2803756 w 2803756"/>
              <a:gd name="connsiteY10" fmla="*/ 581341 h 902444"/>
              <a:gd name="connsiteX11" fmla="*/ 2803756 w 2803756"/>
              <a:gd name="connsiteY11" fmla="*/ 581341 h 9024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803756" h="902444">
                <a:moveTo>
                  <a:pt x="0" y="375449"/>
                </a:moveTo>
                <a:cubicBezTo>
                  <a:pt x="110515" y="661073"/>
                  <a:pt x="221031" y="946697"/>
                  <a:pt x="327004" y="884122"/>
                </a:cubicBezTo>
                <a:cubicBezTo>
                  <a:pt x="432977" y="821547"/>
                  <a:pt x="538951" y="1009"/>
                  <a:pt x="635841" y="0"/>
                </a:cubicBezTo>
                <a:cubicBezTo>
                  <a:pt x="732731" y="-1009"/>
                  <a:pt x="810445" y="872011"/>
                  <a:pt x="908344" y="878067"/>
                </a:cubicBezTo>
                <a:cubicBezTo>
                  <a:pt x="1006243" y="884123"/>
                  <a:pt x="1118273" y="33306"/>
                  <a:pt x="1223237" y="36334"/>
                </a:cubicBezTo>
                <a:cubicBezTo>
                  <a:pt x="1328201" y="39362"/>
                  <a:pt x="1437203" y="888160"/>
                  <a:pt x="1538130" y="896234"/>
                </a:cubicBezTo>
                <a:cubicBezTo>
                  <a:pt x="1639057" y="904308"/>
                  <a:pt x="1732919" y="83770"/>
                  <a:pt x="1828800" y="84779"/>
                </a:cubicBezTo>
                <a:cubicBezTo>
                  <a:pt x="1924681" y="85788"/>
                  <a:pt x="2019553" y="890178"/>
                  <a:pt x="2113415" y="902289"/>
                </a:cubicBezTo>
                <a:cubicBezTo>
                  <a:pt x="2207277" y="914400"/>
                  <a:pt x="2314260" y="212957"/>
                  <a:pt x="2391974" y="157447"/>
                </a:cubicBezTo>
                <a:cubicBezTo>
                  <a:pt x="2469688" y="101937"/>
                  <a:pt x="2511068" y="498581"/>
                  <a:pt x="2579698" y="569230"/>
                </a:cubicBezTo>
                <a:cubicBezTo>
                  <a:pt x="2648328" y="639879"/>
                  <a:pt x="2803756" y="581341"/>
                  <a:pt x="2803756" y="581341"/>
                </a:cubicBezTo>
                <a:lnTo>
                  <a:pt x="2803756" y="581341"/>
                </a:lnTo>
              </a:path>
            </a:pathLst>
          </a:custGeom>
          <a:noFill/>
          <a:ln>
            <a:solidFill>
              <a:srgbClr val="0BE200"/>
            </a:solidFill>
            <a:headEnd type="none" w="med" len="med"/>
            <a:tailEnd type="triangle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4" name="Freeform 83"/>
          <p:cNvSpPr/>
          <p:nvPr/>
        </p:nvSpPr>
        <p:spPr>
          <a:xfrm flipH="1">
            <a:off x="4263012" y="2089796"/>
            <a:ext cx="936221" cy="249229"/>
          </a:xfrm>
          <a:custGeom>
            <a:avLst/>
            <a:gdLst>
              <a:gd name="connsiteX0" fmla="*/ 0 w 2803756"/>
              <a:gd name="connsiteY0" fmla="*/ 375449 h 902444"/>
              <a:gd name="connsiteX1" fmla="*/ 327004 w 2803756"/>
              <a:gd name="connsiteY1" fmla="*/ 884122 h 902444"/>
              <a:gd name="connsiteX2" fmla="*/ 635841 w 2803756"/>
              <a:gd name="connsiteY2" fmla="*/ 0 h 902444"/>
              <a:gd name="connsiteX3" fmla="*/ 908344 w 2803756"/>
              <a:gd name="connsiteY3" fmla="*/ 878067 h 902444"/>
              <a:gd name="connsiteX4" fmla="*/ 1223237 w 2803756"/>
              <a:gd name="connsiteY4" fmla="*/ 36334 h 902444"/>
              <a:gd name="connsiteX5" fmla="*/ 1538130 w 2803756"/>
              <a:gd name="connsiteY5" fmla="*/ 896234 h 902444"/>
              <a:gd name="connsiteX6" fmla="*/ 1828800 w 2803756"/>
              <a:gd name="connsiteY6" fmla="*/ 84779 h 902444"/>
              <a:gd name="connsiteX7" fmla="*/ 2113415 w 2803756"/>
              <a:gd name="connsiteY7" fmla="*/ 902289 h 902444"/>
              <a:gd name="connsiteX8" fmla="*/ 2391974 w 2803756"/>
              <a:gd name="connsiteY8" fmla="*/ 157447 h 902444"/>
              <a:gd name="connsiteX9" fmla="*/ 2579698 w 2803756"/>
              <a:gd name="connsiteY9" fmla="*/ 569230 h 902444"/>
              <a:gd name="connsiteX10" fmla="*/ 2803756 w 2803756"/>
              <a:gd name="connsiteY10" fmla="*/ 581341 h 902444"/>
              <a:gd name="connsiteX11" fmla="*/ 2803756 w 2803756"/>
              <a:gd name="connsiteY11" fmla="*/ 581341 h 9024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803756" h="902444">
                <a:moveTo>
                  <a:pt x="0" y="375449"/>
                </a:moveTo>
                <a:cubicBezTo>
                  <a:pt x="110515" y="661073"/>
                  <a:pt x="221031" y="946697"/>
                  <a:pt x="327004" y="884122"/>
                </a:cubicBezTo>
                <a:cubicBezTo>
                  <a:pt x="432977" y="821547"/>
                  <a:pt x="538951" y="1009"/>
                  <a:pt x="635841" y="0"/>
                </a:cubicBezTo>
                <a:cubicBezTo>
                  <a:pt x="732731" y="-1009"/>
                  <a:pt x="810445" y="872011"/>
                  <a:pt x="908344" y="878067"/>
                </a:cubicBezTo>
                <a:cubicBezTo>
                  <a:pt x="1006243" y="884123"/>
                  <a:pt x="1118273" y="33306"/>
                  <a:pt x="1223237" y="36334"/>
                </a:cubicBezTo>
                <a:cubicBezTo>
                  <a:pt x="1328201" y="39362"/>
                  <a:pt x="1437203" y="888160"/>
                  <a:pt x="1538130" y="896234"/>
                </a:cubicBezTo>
                <a:cubicBezTo>
                  <a:pt x="1639057" y="904308"/>
                  <a:pt x="1732919" y="83770"/>
                  <a:pt x="1828800" y="84779"/>
                </a:cubicBezTo>
                <a:cubicBezTo>
                  <a:pt x="1924681" y="85788"/>
                  <a:pt x="2019553" y="890178"/>
                  <a:pt x="2113415" y="902289"/>
                </a:cubicBezTo>
                <a:cubicBezTo>
                  <a:pt x="2207277" y="914400"/>
                  <a:pt x="2314260" y="212957"/>
                  <a:pt x="2391974" y="157447"/>
                </a:cubicBezTo>
                <a:cubicBezTo>
                  <a:pt x="2469688" y="101937"/>
                  <a:pt x="2511068" y="498581"/>
                  <a:pt x="2579698" y="569230"/>
                </a:cubicBezTo>
                <a:cubicBezTo>
                  <a:pt x="2648328" y="639879"/>
                  <a:pt x="2803756" y="581341"/>
                  <a:pt x="2803756" y="581341"/>
                </a:cubicBezTo>
                <a:lnTo>
                  <a:pt x="2803756" y="581341"/>
                </a:lnTo>
              </a:path>
            </a:pathLst>
          </a:custGeom>
          <a:noFill/>
          <a:ln>
            <a:solidFill>
              <a:srgbClr val="FF0000"/>
            </a:solidFill>
            <a:headEnd type="none" w="med" len="med"/>
            <a:tailEnd type="triangle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5" name="Freeform 84"/>
          <p:cNvSpPr/>
          <p:nvPr/>
        </p:nvSpPr>
        <p:spPr>
          <a:xfrm flipH="1">
            <a:off x="6071892" y="4167822"/>
            <a:ext cx="936221" cy="249229"/>
          </a:xfrm>
          <a:custGeom>
            <a:avLst/>
            <a:gdLst>
              <a:gd name="connsiteX0" fmla="*/ 0 w 2803756"/>
              <a:gd name="connsiteY0" fmla="*/ 375449 h 902444"/>
              <a:gd name="connsiteX1" fmla="*/ 327004 w 2803756"/>
              <a:gd name="connsiteY1" fmla="*/ 884122 h 902444"/>
              <a:gd name="connsiteX2" fmla="*/ 635841 w 2803756"/>
              <a:gd name="connsiteY2" fmla="*/ 0 h 902444"/>
              <a:gd name="connsiteX3" fmla="*/ 908344 w 2803756"/>
              <a:gd name="connsiteY3" fmla="*/ 878067 h 902444"/>
              <a:gd name="connsiteX4" fmla="*/ 1223237 w 2803756"/>
              <a:gd name="connsiteY4" fmla="*/ 36334 h 902444"/>
              <a:gd name="connsiteX5" fmla="*/ 1538130 w 2803756"/>
              <a:gd name="connsiteY5" fmla="*/ 896234 h 902444"/>
              <a:gd name="connsiteX6" fmla="*/ 1828800 w 2803756"/>
              <a:gd name="connsiteY6" fmla="*/ 84779 h 902444"/>
              <a:gd name="connsiteX7" fmla="*/ 2113415 w 2803756"/>
              <a:gd name="connsiteY7" fmla="*/ 902289 h 902444"/>
              <a:gd name="connsiteX8" fmla="*/ 2391974 w 2803756"/>
              <a:gd name="connsiteY8" fmla="*/ 157447 h 902444"/>
              <a:gd name="connsiteX9" fmla="*/ 2579698 w 2803756"/>
              <a:gd name="connsiteY9" fmla="*/ 569230 h 902444"/>
              <a:gd name="connsiteX10" fmla="*/ 2803756 w 2803756"/>
              <a:gd name="connsiteY10" fmla="*/ 581341 h 902444"/>
              <a:gd name="connsiteX11" fmla="*/ 2803756 w 2803756"/>
              <a:gd name="connsiteY11" fmla="*/ 581341 h 9024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803756" h="902444">
                <a:moveTo>
                  <a:pt x="0" y="375449"/>
                </a:moveTo>
                <a:cubicBezTo>
                  <a:pt x="110515" y="661073"/>
                  <a:pt x="221031" y="946697"/>
                  <a:pt x="327004" y="884122"/>
                </a:cubicBezTo>
                <a:cubicBezTo>
                  <a:pt x="432977" y="821547"/>
                  <a:pt x="538951" y="1009"/>
                  <a:pt x="635841" y="0"/>
                </a:cubicBezTo>
                <a:cubicBezTo>
                  <a:pt x="732731" y="-1009"/>
                  <a:pt x="810445" y="872011"/>
                  <a:pt x="908344" y="878067"/>
                </a:cubicBezTo>
                <a:cubicBezTo>
                  <a:pt x="1006243" y="884123"/>
                  <a:pt x="1118273" y="33306"/>
                  <a:pt x="1223237" y="36334"/>
                </a:cubicBezTo>
                <a:cubicBezTo>
                  <a:pt x="1328201" y="39362"/>
                  <a:pt x="1437203" y="888160"/>
                  <a:pt x="1538130" y="896234"/>
                </a:cubicBezTo>
                <a:cubicBezTo>
                  <a:pt x="1639057" y="904308"/>
                  <a:pt x="1732919" y="83770"/>
                  <a:pt x="1828800" y="84779"/>
                </a:cubicBezTo>
                <a:cubicBezTo>
                  <a:pt x="1924681" y="85788"/>
                  <a:pt x="2019553" y="890178"/>
                  <a:pt x="2113415" y="902289"/>
                </a:cubicBezTo>
                <a:cubicBezTo>
                  <a:pt x="2207277" y="914400"/>
                  <a:pt x="2314260" y="212957"/>
                  <a:pt x="2391974" y="157447"/>
                </a:cubicBezTo>
                <a:cubicBezTo>
                  <a:pt x="2469688" y="101937"/>
                  <a:pt x="2511068" y="498581"/>
                  <a:pt x="2579698" y="569230"/>
                </a:cubicBezTo>
                <a:cubicBezTo>
                  <a:pt x="2648328" y="639879"/>
                  <a:pt x="2803756" y="581341"/>
                  <a:pt x="2803756" y="581341"/>
                </a:cubicBezTo>
                <a:lnTo>
                  <a:pt x="2803756" y="581341"/>
                </a:lnTo>
              </a:path>
            </a:pathLst>
          </a:custGeom>
          <a:noFill/>
          <a:ln>
            <a:solidFill>
              <a:srgbClr val="0000FF"/>
            </a:solidFill>
            <a:headEnd type="none" w="med" len="med"/>
            <a:tailEnd type="triangle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8" name="Freeform 87"/>
          <p:cNvSpPr/>
          <p:nvPr/>
        </p:nvSpPr>
        <p:spPr>
          <a:xfrm flipH="1">
            <a:off x="6049548" y="3238159"/>
            <a:ext cx="936221" cy="249229"/>
          </a:xfrm>
          <a:custGeom>
            <a:avLst/>
            <a:gdLst>
              <a:gd name="connsiteX0" fmla="*/ 0 w 2803756"/>
              <a:gd name="connsiteY0" fmla="*/ 375449 h 902444"/>
              <a:gd name="connsiteX1" fmla="*/ 327004 w 2803756"/>
              <a:gd name="connsiteY1" fmla="*/ 884122 h 902444"/>
              <a:gd name="connsiteX2" fmla="*/ 635841 w 2803756"/>
              <a:gd name="connsiteY2" fmla="*/ 0 h 902444"/>
              <a:gd name="connsiteX3" fmla="*/ 908344 w 2803756"/>
              <a:gd name="connsiteY3" fmla="*/ 878067 h 902444"/>
              <a:gd name="connsiteX4" fmla="*/ 1223237 w 2803756"/>
              <a:gd name="connsiteY4" fmla="*/ 36334 h 902444"/>
              <a:gd name="connsiteX5" fmla="*/ 1538130 w 2803756"/>
              <a:gd name="connsiteY5" fmla="*/ 896234 h 902444"/>
              <a:gd name="connsiteX6" fmla="*/ 1828800 w 2803756"/>
              <a:gd name="connsiteY6" fmla="*/ 84779 h 902444"/>
              <a:gd name="connsiteX7" fmla="*/ 2113415 w 2803756"/>
              <a:gd name="connsiteY7" fmla="*/ 902289 h 902444"/>
              <a:gd name="connsiteX8" fmla="*/ 2391974 w 2803756"/>
              <a:gd name="connsiteY8" fmla="*/ 157447 h 902444"/>
              <a:gd name="connsiteX9" fmla="*/ 2579698 w 2803756"/>
              <a:gd name="connsiteY9" fmla="*/ 569230 h 902444"/>
              <a:gd name="connsiteX10" fmla="*/ 2803756 w 2803756"/>
              <a:gd name="connsiteY10" fmla="*/ 581341 h 902444"/>
              <a:gd name="connsiteX11" fmla="*/ 2803756 w 2803756"/>
              <a:gd name="connsiteY11" fmla="*/ 581341 h 9024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803756" h="902444">
                <a:moveTo>
                  <a:pt x="0" y="375449"/>
                </a:moveTo>
                <a:cubicBezTo>
                  <a:pt x="110515" y="661073"/>
                  <a:pt x="221031" y="946697"/>
                  <a:pt x="327004" y="884122"/>
                </a:cubicBezTo>
                <a:cubicBezTo>
                  <a:pt x="432977" y="821547"/>
                  <a:pt x="538951" y="1009"/>
                  <a:pt x="635841" y="0"/>
                </a:cubicBezTo>
                <a:cubicBezTo>
                  <a:pt x="732731" y="-1009"/>
                  <a:pt x="810445" y="872011"/>
                  <a:pt x="908344" y="878067"/>
                </a:cubicBezTo>
                <a:cubicBezTo>
                  <a:pt x="1006243" y="884123"/>
                  <a:pt x="1118273" y="33306"/>
                  <a:pt x="1223237" y="36334"/>
                </a:cubicBezTo>
                <a:cubicBezTo>
                  <a:pt x="1328201" y="39362"/>
                  <a:pt x="1437203" y="888160"/>
                  <a:pt x="1538130" y="896234"/>
                </a:cubicBezTo>
                <a:cubicBezTo>
                  <a:pt x="1639057" y="904308"/>
                  <a:pt x="1732919" y="83770"/>
                  <a:pt x="1828800" y="84779"/>
                </a:cubicBezTo>
                <a:cubicBezTo>
                  <a:pt x="1924681" y="85788"/>
                  <a:pt x="2019553" y="890178"/>
                  <a:pt x="2113415" y="902289"/>
                </a:cubicBezTo>
                <a:cubicBezTo>
                  <a:pt x="2207277" y="914400"/>
                  <a:pt x="2314260" y="212957"/>
                  <a:pt x="2391974" y="157447"/>
                </a:cubicBezTo>
                <a:cubicBezTo>
                  <a:pt x="2469688" y="101937"/>
                  <a:pt x="2511068" y="498581"/>
                  <a:pt x="2579698" y="569230"/>
                </a:cubicBezTo>
                <a:cubicBezTo>
                  <a:pt x="2648328" y="639879"/>
                  <a:pt x="2803756" y="581341"/>
                  <a:pt x="2803756" y="581341"/>
                </a:cubicBezTo>
                <a:lnTo>
                  <a:pt x="2803756" y="581341"/>
                </a:lnTo>
              </a:path>
            </a:pathLst>
          </a:custGeom>
          <a:noFill/>
          <a:ln>
            <a:solidFill>
              <a:srgbClr val="0BE200"/>
            </a:solidFill>
            <a:headEnd type="none" w="med" len="med"/>
            <a:tailEnd type="triangle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9" name="Freeform 88"/>
          <p:cNvSpPr/>
          <p:nvPr/>
        </p:nvSpPr>
        <p:spPr>
          <a:xfrm flipH="1">
            <a:off x="6041995" y="2305761"/>
            <a:ext cx="936221" cy="249229"/>
          </a:xfrm>
          <a:custGeom>
            <a:avLst/>
            <a:gdLst>
              <a:gd name="connsiteX0" fmla="*/ 0 w 2803756"/>
              <a:gd name="connsiteY0" fmla="*/ 375449 h 902444"/>
              <a:gd name="connsiteX1" fmla="*/ 327004 w 2803756"/>
              <a:gd name="connsiteY1" fmla="*/ 884122 h 902444"/>
              <a:gd name="connsiteX2" fmla="*/ 635841 w 2803756"/>
              <a:gd name="connsiteY2" fmla="*/ 0 h 902444"/>
              <a:gd name="connsiteX3" fmla="*/ 908344 w 2803756"/>
              <a:gd name="connsiteY3" fmla="*/ 878067 h 902444"/>
              <a:gd name="connsiteX4" fmla="*/ 1223237 w 2803756"/>
              <a:gd name="connsiteY4" fmla="*/ 36334 h 902444"/>
              <a:gd name="connsiteX5" fmla="*/ 1538130 w 2803756"/>
              <a:gd name="connsiteY5" fmla="*/ 896234 h 902444"/>
              <a:gd name="connsiteX6" fmla="*/ 1828800 w 2803756"/>
              <a:gd name="connsiteY6" fmla="*/ 84779 h 902444"/>
              <a:gd name="connsiteX7" fmla="*/ 2113415 w 2803756"/>
              <a:gd name="connsiteY7" fmla="*/ 902289 h 902444"/>
              <a:gd name="connsiteX8" fmla="*/ 2391974 w 2803756"/>
              <a:gd name="connsiteY8" fmla="*/ 157447 h 902444"/>
              <a:gd name="connsiteX9" fmla="*/ 2579698 w 2803756"/>
              <a:gd name="connsiteY9" fmla="*/ 569230 h 902444"/>
              <a:gd name="connsiteX10" fmla="*/ 2803756 w 2803756"/>
              <a:gd name="connsiteY10" fmla="*/ 581341 h 902444"/>
              <a:gd name="connsiteX11" fmla="*/ 2803756 w 2803756"/>
              <a:gd name="connsiteY11" fmla="*/ 581341 h 9024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803756" h="902444">
                <a:moveTo>
                  <a:pt x="0" y="375449"/>
                </a:moveTo>
                <a:cubicBezTo>
                  <a:pt x="110515" y="661073"/>
                  <a:pt x="221031" y="946697"/>
                  <a:pt x="327004" y="884122"/>
                </a:cubicBezTo>
                <a:cubicBezTo>
                  <a:pt x="432977" y="821547"/>
                  <a:pt x="538951" y="1009"/>
                  <a:pt x="635841" y="0"/>
                </a:cubicBezTo>
                <a:cubicBezTo>
                  <a:pt x="732731" y="-1009"/>
                  <a:pt x="810445" y="872011"/>
                  <a:pt x="908344" y="878067"/>
                </a:cubicBezTo>
                <a:cubicBezTo>
                  <a:pt x="1006243" y="884123"/>
                  <a:pt x="1118273" y="33306"/>
                  <a:pt x="1223237" y="36334"/>
                </a:cubicBezTo>
                <a:cubicBezTo>
                  <a:pt x="1328201" y="39362"/>
                  <a:pt x="1437203" y="888160"/>
                  <a:pt x="1538130" y="896234"/>
                </a:cubicBezTo>
                <a:cubicBezTo>
                  <a:pt x="1639057" y="904308"/>
                  <a:pt x="1732919" y="83770"/>
                  <a:pt x="1828800" y="84779"/>
                </a:cubicBezTo>
                <a:cubicBezTo>
                  <a:pt x="1924681" y="85788"/>
                  <a:pt x="2019553" y="890178"/>
                  <a:pt x="2113415" y="902289"/>
                </a:cubicBezTo>
                <a:cubicBezTo>
                  <a:pt x="2207277" y="914400"/>
                  <a:pt x="2314260" y="212957"/>
                  <a:pt x="2391974" y="157447"/>
                </a:cubicBezTo>
                <a:cubicBezTo>
                  <a:pt x="2469688" y="101937"/>
                  <a:pt x="2511068" y="498581"/>
                  <a:pt x="2579698" y="569230"/>
                </a:cubicBezTo>
                <a:cubicBezTo>
                  <a:pt x="2648328" y="639879"/>
                  <a:pt x="2803756" y="581341"/>
                  <a:pt x="2803756" y="581341"/>
                </a:cubicBezTo>
                <a:lnTo>
                  <a:pt x="2803756" y="581341"/>
                </a:lnTo>
              </a:path>
            </a:pathLst>
          </a:custGeom>
          <a:noFill/>
          <a:ln>
            <a:solidFill>
              <a:srgbClr val="FF0000"/>
            </a:solidFill>
            <a:headEnd type="none" w="med" len="med"/>
            <a:tailEnd type="triangle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0" name="Freeform 89"/>
          <p:cNvSpPr/>
          <p:nvPr/>
        </p:nvSpPr>
        <p:spPr>
          <a:xfrm flipH="1">
            <a:off x="4240211" y="2495806"/>
            <a:ext cx="936221" cy="249229"/>
          </a:xfrm>
          <a:custGeom>
            <a:avLst/>
            <a:gdLst>
              <a:gd name="connsiteX0" fmla="*/ 0 w 2803756"/>
              <a:gd name="connsiteY0" fmla="*/ 375449 h 902444"/>
              <a:gd name="connsiteX1" fmla="*/ 327004 w 2803756"/>
              <a:gd name="connsiteY1" fmla="*/ 884122 h 902444"/>
              <a:gd name="connsiteX2" fmla="*/ 635841 w 2803756"/>
              <a:gd name="connsiteY2" fmla="*/ 0 h 902444"/>
              <a:gd name="connsiteX3" fmla="*/ 908344 w 2803756"/>
              <a:gd name="connsiteY3" fmla="*/ 878067 h 902444"/>
              <a:gd name="connsiteX4" fmla="*/ 1223237 w 2803756"/>
              <a:gd name="connsiteY4" fmla="*/ 36334 h 902444"/>
              <a:gd name="connsiteX5" fmla="*/ 1538130 w 2803756"/>
              <a:gd name="connsiteY5" fmla="*/ 896234 h 902444"/>
              <a:gd name="connsiteX6" fmla="*/ 1828800 w 2803756"/>
              <a:gd name="connsiteY6" fmla="*/ 84779 h 902444"/>
              <a:gd name="connsiteX7" fmla="*/ 2113415 w 2803756"/>
              <a:gd name="connsiteY7" fmla="*/ 902289 h 902444"/>
              <a:gd name="connsiteX8" fmla="*/ 2391974 w 2803756"/>
              <a:gd name="connsiteY8" fmla="*/ 157447 h 902444"/>
              <a:gd name="connsiteX9" fmla="*/ 2579698 w 2803756"/>
              <a:gd name="connsiteY9" fmla="*/ 569230 h 902444"/>
              <a:gd name="connsiteX10" fmla="*/ 2803756 w 2803756"/>
              <a:gd name="connsiteY10" fmla="*/ 581341 h 902444"/>
              <a:gd name="connsiteX11" fmla="*/ 2803756 w 2803756"/>
              <a:gd name="connsiteY11" fmla="*/ 581341 h 9024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803756" h="902444">
                <a:moveTo>
                  <a:pt x="0" y="375449"/>
                </a:moveTo>
                <a:cubicBezTo>
                  <a:pt x="110515" y="661073"/>
                  <a:pt x="221031" y="946697"/>
                  <a:pt x="327004" y="884122"/>
                </a:cubicBezTo>
                <a:cubicBezTo>
                  <a:pt x="432977" y="821547"/>
                  <a:pt x="538951" y="1009"/>
                  <a:pt x="635841" y="0"/>
                </a:cubicBezTo>
                <a:cubicBezTo>
                  <a:pt x="732731" y="-1009"/>
                  <a:pt x="810445" y="872011"/>
                  <a:pt x="908344" y="878067"/>
                </a:cubicBezTo>
                <a:cubicBezTo>
                  <a:pt x="1006243" y="884123"/>
                  <a:pt x="1118273" y="33306"/>
                  <a:pt x="1223237" y="36334"/>
                </a:cubicBezTo>
                <a:cubicBezTo>
                  <a:pt x="1328201" y="39362"/>
                  <a:pt x="1437203" y="888160"/>
                  <a:pt x="1538130" y="896234"/>
                </a:cubicBezTo>
                <a:cubicBezTo>
                  <a:pt x="1639057" y="904308"/>
                  <a:pt x="1732919" y="83770"/>
                  <a:pt x="1828800" y="84779"/>
                </a:cubicBezTo>
                <a:cubicBezTo>
                  <a:pt x="1924681" y="85788"/>
                  <a:pt x="2019553" y="890178"/>
                  <a:pt x="2113415" y="902289"/>
                </a:cubicBezTo>
                <a:cubicBezTo>
                  <a:pt x="2207277" y="914400"/>
                  <a:pt x="2314260" y="212957"/>
                  <a:pt x="2391974" y="157447"/>
                </a:cubicBezTo>
                <a:cubicBezTo>
                  <a:pt x="2469688" y="101937"/>
                  <a:pt x="2511068" y="498581"/>
                  <a:pt x="2579698" y="569230"/>
                </a:cubicBezTo>
                <a:cubicBezTo>
                  <a:pt x="2648328" y="639879"/>
                  <a:pt x="2803756" y="581341"/>
                  <a:pt x="2803756" y="581341"/>
                </a:cubicBezTo>
                <a:lnTo>
                  <a:pt x="2803756" y="581341"/>
                </a:lnTo>
              </a:path>
            </a:pathLst>
          </a:custGeom>
          <a:noFill/>
          <a:ln>
            <a:solidFill>
              <a:srgbClr val="FF0000"/>
            </a:solidFill>
            <a:headEnd type="none" w="med" len="med"/>
            <a:tailEnd type="triangle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1" name="Freeform 90"/>
          <p:cNvSpPr/>
          <p:nvPr/>
        </p:nvSpPr>
        <p:spPr>
          <a:xfrm flipH="1">
            <a:off x="4375826" y="4142137"/>
            <a:ext cx="936221" cy="249229"/>
          </a:xfrm>
          <a:custGeom>
            <a:avLst/>
            <a:gdLst>
              <a:gd name="connsiteX0" fmla="*/ 0 w 2803756"/>
              <a:gd name="connsiteY0" fmla="*/ 375449 h 902444"/>
              <a:gd name="connsiteX1" fmla="*/ 327004 w 2803756"/>
              <a:gd name="connsiteY1" fmla="*/ 884122 h 902444"/>
              <a:gd name="connsiteX2" fmla="*/ 635841 w 2803756"/>
              <a:gd name="connsiteY2" fmla="*/ 0 h 902444"/>
              <a:gd name="connsiteX3" fmla="*/ 908344 w 2803756"/>
              <a:gd name="connsiteY3" fmla="*/ 878067 h 902444"/>
              <a:gd name="connsiteX4" fmla="*/ 1223237 w 2803756"/>
              <a:gd name="connsiteY4" fmla="*/ 36334 h 902444"/>
              <a:gd name="connsiteX5" fmla="*/ 1538130 w 2803756"/>
              <a:gd name="connsiteY5" fmla="*/ 896234 h 902444"/>
              <a:gd name="connsiteX6" fmla="*/ 1828800 w 2803756"/>
              <a:gd name="connsiteY6" fmla="*/ 84779 h 902444"/>
              <a:gd name="connsiteX7" fmla="*/ 2113415 w 2803756"/>
              <a:gd name="connsiteY7" fmla="*/ 902289 h 902444"/>
              <a:gd name="connsiteX8" fmla="*/ 2391974 w 2803756"/>
              <a:gd name="connsiteY8" fmla="*/ 157447 h 902444"/>
              <a:gd name="connsiteX9" fmla="*/ 2579698 w 2803756"/>
              <a:gd name="connsiteY9" fmla="*/ 569230 h 902444"/>
              <a:gd name="connsiteX10" fmla="*/ 2803756 w 2803756"/>
              <a:gd name="connsiteY10" fmla="*/ 581341 h 902444"/>
              <a:gd name="connsiteX11" fmla="*/ 2803756 w 2803756"/>
              <a:gd name="connsiteY11" fmla="*/ 581341 h 9024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803756" h="902444">
                <a:moveTo>
                  <a:pt x="0" y="375449"/>
                </a:moveTo>
                <a:cubicBezTo>
                  <a:pt x="110515" y="661073"/>
                  <a:pt x="221031" y="946697"/>
                  <a:pt x="327004" y="884122"/>
                </a:cubicBezTo>
                <a:cubicBezTo>
                  <a:pt x="432977" y="821547"/>
                  <a:pt x="538951" y="1009"/>
                  <a:pt x="635841" y="0"/>
                </a:cubicBezTo>
                <a:cubicBezTo>
                  <a:pt x="732731" y="-1009"/>
                  <a:pt x="810445" y="872011"/>
                  <a:pt x="908344" y="878067"/>
                </a:cubicBezTo>
                <a:cubicBezTo>
                  <a:pt x="1006243" y="884123"/>
                  <a:pt x="1118273" y="33306"/>
                  <a:pt x="1223237" y="36334"/>
                </a:cubicBezTo>
                <a:cubicBezTo>
                  <a:pt x="1328201" y="39362"/>
                  <a:pt x="1437203" y="888160"/>
                  <a:pt x="1538130" y="896234"/>
                </a:cubicBezTo>
                <a:cubicBezTo>
                  <a:pt x="1639057" y="904308"/>
                  <a:pt x="1732919" y="83770"/>
                  <a:pt x="1828800" y="84779"/>
                </a:cubicBezTo>
                <a:cubicBezTo>
                  <a:pt x="1924681" y="85788"/>
                  <a:pt x="2019553" y="890178"/>
                  <a:pt x="2113415" y="902289"/>
                </a:cubicBezTo>
                <a:cubicBezTo>
                  <a:pt x="2207277" y="914400"/>
                  <a:pt x="2314260" y="212957"/>
                  <a:pt x="2391974" y="157447"/>
                </a:cubicBezTo>
                <a:cubicBezTo>
                  <a:pt x="2469688" y="101937"/>
                  <a:pt x="2511068" y="498581"/>
                  <a:pt x="2579698" y="569230"/>
                </a:cubicBezTo>
                <a:cubicBezTo>
                  <a:pt x="2648328" y="639879"/>
                  <a:pt x="2803756" y="581341"/>
                  <a:pt x="2803756" y="581341"/>
                </a:cubicBezTo>
                <a:lnTo>
                  <a:pt x="2803756" y="581341"/>
                </a:lnTo>
              </a:path>
            </a:pathLst>
          </a:custGeom>
          <a:noFill/>
          <a:ln>
            <a:solidFill>
              <a:srgbClr val="0000FF"/>
            </a:solidFill>
            <a:headEnd type="none" w="med" len="med"/>
            <a:tailEnd type="triangle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2" name="Freeform 91"/>
          <p:cNvSpPr/>
          <p:nvPr/>
        </p:nvSpPr>
        <p:spPr>
          <a:xfrm flipH="1">
            <a:off x="8476954" y="3642397"/>
            <a:ext cx="936221" cy="249229"/>
          </a:xfrm>
          <a:custGeom>
            <a:avLst/>
            <a:gdLst>
              <a:gd name="connsiteX0" fmla="*/ 0 w 2803756"/>
              <a:gd name="connsiteY0" fmla="*/ 375449 h 902444"/>
              <a:gd name="connsiteX1" fmla="*/ 327004 w 2803756"/>
              <a:gd name="connsiteY1" fmla="*/ 884122 h 902444"/>
              <a:gd name="connsiteX2" fmla="*/ 635841 w 2803756"/>
              <a:gd name="connsiteY2" fmla="*/ 0 h 902444"/>
              <a:gd name="connsiteX3" fmla="*/ 908344 w 2803756"/>
              <a:gd name="connsiteY3" fmla="*/ 878067 h 902444"/>
              <a:gd name="connsiteX4" fmla="*/ 1223237 w 2803756"/>
              <a:gd name="connsiteY4" fmla="*/ 36334 h 902444"/>
              <a:gd name="connsiteX5" fmla="*/ 1538130 w 2803756"/>
              <a:gd name="connsiteY5" fmla="*/ 896234 h 902444"/>
              <a:gd name="connsiteX6" fmla="*/ 1828800 w 2803756"/>
              <a:gd name="connsiteY6" fmla="*/ 84779 h 902444"/>
              <a:gd name="connsiteX7" fmla="*/ 2113415 w 2803756"/>
              <a:gd name="connsiteY7" fmla="*/ 902289 h 902444"/>
              <a:gd name="connsiteX8" fmla="*/ 2391974 w 2803756"/>
              <a:gd name="connsiteY8" fmla="*/ 157447 h 902444"/>
              <a:gd name="connsiteX9" fmla="*/ 2579698 w 2803756"/>
              <a:gd name="connsiteY9" fmla="*/ 569230 h 902444"/>
              <a:gd name="connsiteX10" fmla="*/ 2803756 w 2803756"/>
              <a:gd name="connsiteY10" fmla="*/ 581341 h 902444"/>
              <a:gd name="connsiteX11" fmla="*/ 2803756 w 2803756"/>
              <a:gd name="connsiteY11" fmla="*/ 581341 h 9024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803756" h="902444">
                <a:moveTo>
                  <a:pt x="0" y="375449"/>
                </a:moveTo>
                <a:cubicBezTo>
                  <a:pt x="110515" y="661073"/>
                  <a:pt x="221031" y="946697"/>
                  <a:pt x="327004" y="884122"/>
                </a:cubicBezTo>
                <a:cubicBezTo>
                  <a:pt x="432977" y="821547"/>
                  <a:pt x="538951" y="1009"/>
                  <a:pt x="635841" y="0"/>
                </a:cubicBezTo>
                <a:cubicBezTo>
                  <a:pt x="732731" y="-1009"/>
                  <a:pt x="810445" y="872011"/>
                  <a:pt x="908344" y="878067"/>
                </a:cubicBezTo>
                <a:cubicBezTo>
                  <a:pt x="1006243" y="884123"/>
                  <a:pt x="1118273" y="33306"/>
                  <a:pt x="1223237" y="36334"/>
                </a:cubicBezTo>
                <a:cubicBezTo>
                  <a:pt x="1328201" y="39362"/>
                  <a:pt x="1437203" y="888160"/>
                  <a:pt x="1538130" y="896234"/>
                </a:cubicBezTo>
                <a:cubicBezTo>
                  <a:pt x="1639057" y="904308"/>
                  <a:pt x="1732919" y="83770"/>
                  <a:pt x="1828800" y="84779"/>
                </a:cubicBezTo>
                <a:cubicBezTo>
                  <a:pt x="1924681" y="85788"/>
                  <a:pt x="2019553" y="890178"/>
                  <a:pt x="2113415" y="902289"/>
                </a:cubicBezTo>
                <a:cubicBezTo>
                  <a:pt x="2207277" y="914400"/>
                  <a:pt x="2314260" y="212957"/>
                  <a:pt x="2391974" y="157447"/>
                </a:cubicBezTo>
                <a:cubicBezTo>
                  <a:pt x="2469688" y="101937"/>
                  <a:pt x="2511068" y="498581"/>
                  <a:pt x="2579698" y="569230"/>
                </a:cubicBezTo>
                <a:cubicBezTo>
                  <a:pt x="2648328" y="639879"/>
                  <a:pt x="2803756" y="581341"/>
                  <a:pt x="2803756" y="581341"/>
                </a:cubicBezTo>
                <a:lnTo>
                  <a:pt x="2803756" y="581341"/>
                </a:lnTo>
              </a:path>
            </a:pathLst>
          </a:custGeom>
          <a:noFill/>
          <a:ln>
            <a:solidFill>
              <a:srgbClr val="0000FF"/>
            </a:solidFill>
            <a:headEnd type="none" w="med" len="med"/>
            <a:tailEnd type="triangle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5" name="Freeform 94"/>
          <p:cNvSpPr/>
          <p:nvPr/>
        </p:nvSpPr>
        <p:spPr>
          <a:xfrm flipH="1">
            <a:off x="8298026" y="2844130"/>
            <a:ext cx="936221" cy="249229"/>
          </a:xfrm>
          <a:custGeom>
            <a:avLst/>
            <a:gdLst>
              <a:gd name="connsiteX0" fmla="*/ 0 w 2803756"/>
              <a:gd name="connsiteY0" fmla="*/ 375449 h 902444"/>
              <a:gd name="connsiteX1" fmla="*/ 327004 w 2803756"/>
              <a:gd name="connsiteY1" fmla="*/ 884122 h 902444"/>
              <a:gd name="connsiteX2" fmla="*/ 635841 w 2803756"/>
              <a:gd name="connsiteY2" fmla="*/ 0 h 902444"/>
              <a:gd name="connsiteX3" fmla="*/ 908344 w 2803756"/>
              <a:gd name="connsiteY3" fmla="*/ 878067 h 902444"/>
              <a:gd name="connsiteX4" fmla="*/ 1223237 w 2803756"/>
              <a:gd name="connsiteY4" fmla="*/ 36334 h 902444"/>
              <a:gd name="connsiteX5" fmla="*/ 1538130 w 2803756"/>
              <a:gd name="connsiteY5" fmla="*/ 896234 h 902444"/>
              <a:gd name="connsiteX6" fmla="*/ 1828800 w 2803756"/>
              <a:gd name="connsiteY6" fmla="*/ 84779 h 902444"/>
              <a:gd name="connsiteX7" fmla="*/ 2113415 w 2803756"/>
              <a:gd name="connsiteY7" fmla="*/ 902289 h 902444"/>
              <a:gd name="connsiteX8" fmla="*/ 2391974 w 2803756"/>
              <a:gd name="connsiteY8" fmla="*/ 157447 h 902444"/>
              <a:gd name="connsiteX9" fmla="*/ 2579698 w 2803756"/>
              <a:gd name="connsiteY9" fmla="*/ 569230 h 902444"/>
              <a:gd name="connsiteX10" fmla="*/ 2803756 w 2803756"/>
              <a:gd name="connsiteY10" fmla="*/ 581341 h 902444"/>
              <a:gd name="connsiteX11" fmla="*/ 2803756 w 2803756"/>
              <a:gd name="connsiteY11" fmla="*/ 581341 h 9024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803756" h="902444">
                <a:moveTo>
                  <a:pt x="0" y="375449"/>
                </a:moveTo>
                <a:cubicBezTo>
                  <a:pt x="110515" y="661073"/>
                  <a:pt x="221031" y="946697"/>
                  <a:pt x="327004" y="884122"/>
                </a:cubicBezTo>
                <a:cubicBezTo>
                  <a:pt x="432977" y="821547"/>
                  <a:pt x="538951" y="1009"/>
                  <a:pt x="635841" y="0"/>
                </a:cubicBezTo>
                <a:cubicBezTo>
                  <a:pt x="732731" y="-1009"/>
                  <a:pt x="810445" y="872011"/>
                  <a:pt x="908344" y="878067"/>
                </a:cubicBezTo>
                <a:cubicBezTo>
                  <a:pt x="1006243" y="884123"/>
                  <a:pt x="1118273" y="33306"/>
                  <a:pt x="1223237" y="36334"/>
                </a:cubicBezTo>
                <a:cubicBezTo>
                  <a:pt x="1328201" y="39362"/>
                  <a:pt x="1437203" y="888160"/>
                  <a:pt x="1538130" y="896234"/>
                </a:cubicBezTo>
                <a:cubicBezTo>
                  <a:pt x="1639057" y="904308"/>
                  <a:pt x="1732919" y="83770"/>
                  <a:pt x="1828800" y="84779"/>
                </a:cubicBezTo>
                <a:cubicBezTo>
                  <a:pt x="1924681" y="85788"/>
                  <a:pt x="2019553" y="890178"/>
                  <a:pt x="2113415" y="902289"/>
                </a:cubicBezTo>
                <a:cubicBezTo>
                  <a:pt x="2207277" y="914400"/>
                  <a:pt x="2314260" y="212957"/>
                  <a:pt x="2391974" y="157447"/>
                </a:cubicBezTo>
                <a:cubicBezTo>
                  <a:pt x="2469688" y="101937"/>
                  <a:pt x="2511068" y="498581"/>
                  <a:pt x="2579698" y="569230"/>
                </a:cubicBezTo>
                <a:cubicBezTo>
                  <a:pt x="2648328" y="639879"/>
                  <a:pt x="2803756" y="581341"/>
                  <a:pt x="2803756" y="581341"/>
                </a:cubicBezTo>
                <a:lnTo>
                  <a:pt x="2803756" y="581341"/>
                </a:lnTo>
              </a:path>
            </a:pathLst>
          </a:custGeom>
          <a:noFill/>
          <a:ln>
            <a:solidFill>
              <a:srgbClr val="0000FF"/>
            </a:solidFill>
            <a:headEnd type="none" w="med" len="med"/>
            <a:tailEnd type="triangle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6" name="Freeform 95"/>
          <p:cNvSpPr/>
          <p:nvPr/>
        </p:nvSpPr>
        <p:spPr>
          <a:xfrm flipH="1">
            <a:off x="7534958" y="2143133"/>
            <a:ext cx="936221" cy="249229"/>
          </a:xfrm>
          <a:custGeom>
            <a:avLst/>
            <a:gdLst>
              <a:gd name="connsiteX0" fmla="*/ 0 w 2803756"/>
              <a:gd name="connsiteY0" fmla="*/ 375449 h 902444"/>
              <a:gd name="connsiteX1" fmla="*/ 327004 w 2803756"/>
              <a:gd name="connsiteY1" fmla="*/ 884122 h 902444"/>
              <a:gd name="connsiteX2" fmla="*/ 635841 w 2803756"/>
              <a:gd name="connsiteY2" fmla="*/ 0 h 902444"/>
              <a:gd name="connsiteX3" fmla="*/ 908344 w 2803756"/>
              <a:gd name="connsiteY3" fmla="*/ 878067 h 902444"/>
              <a:gd name="connsiteX4" fmla="*/ 1223237 w 2803756"/>
              <a:gd name="connsiteY4" fmla="*/ 36334 h 902444"/>
              <a:gd name="connsiteX5" fmla="*/ 1538130 w 2803756"/>
              <a:gd name="connsiteY5" fmla="*/ 896234 h 902444"/>
              <a:gd name="connsiteX6" fmla="*/ 1828800 w 2803756"/>
              <a:gd name="connsiteY6" fmla="*/ 84779 h 902444"/>
              <a:gd name="connsiteX7" fmla="*/ 2113415 w 2803756"/>
              <a:gd name="connsiteY7" fmla="*/ 902289 h 902444"/>
              <a:gd name="connsiteX8" fmla="*/ 2391974 w 2803756"/>
              <a:gd name="connsiteY8" fmla="*/ 157447 h 902444"/>
              <a:gd name="connsiteX9" fmla="*/ 2579698 w 2803756"/>
              <a:gd name="connsiteY9" fmla="*/ 569230 h 902444"/>
              <a:gd name="connsiteX10" fmla="*/ 2803756 w 2803756"/>
              <a:gd name="connsiteY10" fmla="*/ 581341 h 902444"/>
              <a:gd name="connsiteX11" fmla="*/ 2803756 w 2803756"/>
              <a:gd name="connsiteY11" fmla="*/ 581341 h 9024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803756" h="902444">
                <a:moveTo>
                  <a:pt x="0" y="375449"/>
                </a:moveTo>
                <a:cubicBezTo>
                  <a:pt x="110515" y="661073"/>
                  <a:pt x="221031" y="946697"/>
                  <a:pt x="327004" y="884122"/>
                </a:cubicBezTo>
                <a:cubicBezTo>
                  <a:pt x="432977" y="821547"/>
                  <a:pt x="538951" y="1009"/>
                  <a:pt x="635841" y="0"/>
                </a:cubicBezTo>
                <a:cubicBezTo>
                  <a:pt x="732731" y="-1009"/>
                  <a:pt x="810445" y="872011"/>
                  <a:pt x="908344" y="878067"/>
                </a:cubicBezTo>
                <a:cubicBezTo>
                  <a:pt x="1006243" y="884123"/>
                  <a:pt x="1118273" y="33306"/>
                  <a:pt x="1223237" y="36334"/>
                </a:cubicBezTo>
                <a:cubicBezTo>
                  <a:pt x="1328201" y="39362"/>
                  <a:pt x="1437203" y="888160"/>
                  <a:pt x="1538130" y="896234"/>
                </a:cubicBezTo>
                <a:cubicBezTo>
                  <a:pt x="1639057" y="904308"/>
                  <a:pt x="1732919" y="83770"/>
                  <a:pt x="1828800" y="84779"/>
                </a:cubicBezTo>
                <a:cubicBezTo>
                  <a:pt x="1924681" y="85788"/>
                  <a:pt x="2019553" y="890178"/>
                  <a:pt x="2113415" y="902289"/>
                </a:cubicBezTo>
                <a:cubicBezTo>
                  <a:pt x="2207277" y="914400"/>
                  <a:pt x="2314260" y="212957"/>
                  <a:pt x="2391974" y="157447"/>
                </a:cubicBezTo>
                <a:cubicBezTo>
                  <a:pt x="2469688" y="101937"/>
                  <a:pt x="2511068" y="498581"/>
                  <a:pt x="2579698" y="569230"/>
                </a:cubicBezTo>
                <a:cubicBezTo>
                  <a:pt x="2648328" y="639879"/>
                  <a:pt x="2803756" y="581341"/>
                  <a:pt x="2803756" y="581341"/>
                </a:cubicBezTo>
                <a:lnTo>
                  <a:pt x="2803756" y="581341"/>
                </a:lnTo>
              </a:path>
            </a:pathLst>
          </a:custGeom>
          <a:noFill/>
          <a:ln>
            <a:solidFill>
              <a:srgbClr val="FF0000"/>
            </a:solidFill>
            <a:headEnd type="none" w="med" len="med"/>
            <a:tailEnd type="triangle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8" name="TextBox 97"/>
          <p:cNvSpPr txBox="1"/>
          <p:nvPr/>
        </p:nvSpPr>
        <p:spPr>
          <a:xfrm>
            <a:off x="487707" y="5377723"/>
            <a:ext cx="413331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x</a:t>
            </a:r>
            <a:r>
              <a:rPr lang="en-US" sz="2400" baseline="-25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out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≈ </a:t>
            </a: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{b} </a:t>
            </a: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 A F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{l} </a:t>
            </a: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{s} x</a:t>
            </a:r>
          </a:p>
        </p:txBody>
      </p:sp>
      <p:sp>
        <p:nvSpPr>
          <p:cNvPr id="99" name="TextBox 98"/>
          <p:cNvSpPr txBox="1"/>
          <p:nvPr/>
        </p:nvSpPr>
        <p:spPr>
          <a:xfrm>
            <a:off x="834658" y="3440796"/>
            <a:ext cx="285058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x</a:t>
            </a:r>
            <a:r>
              <a:rPr lang="en-US" sz="2400" baseline="-25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out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</a:t>
            </a: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{b} </a:t>
            </a: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z</a:t>
            </a:r>
          </a:p>
        </p:txBody>
      </p:sp>
    </p:spTree>
    <p:extLst>
      <p:ext uri="{BB962C8B-B14F-4D97-AF65-F5344CB8AC3E}">
        <p14:creationId xmlns:p14="http://schemas.microsoft.com/office/powerpoint/2010/main" val="1692234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" grpId="0"/>
      <p:bldP spid="98" grpId="0"/>
      <p:bldP spid="99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7486901" y="1217203"/>
            <a:ext cx="413331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x</a:t>
            </a:r>
            <a:r>
              <a:rPr lang="en-US" sz="2400" baseline="-25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out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≈ </a:t>
            </a: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{b} </a:t>
            </a: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 A F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{l} </a:t>
            </a: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{s} x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7700260" y="2101123"/>
            <a:ext cx="413331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≈ </a:t>
            </a: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{b} </a:t>
            </a: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 A F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{l} </a:t>
            </a: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{s}</a:t>
            </a:r>
          </a:p>
          <a:p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6991600" y="2725963"/>
            <a:ext cx="413331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</a:t>
            </a:r>
            <a:r>
              <a:rPr lang="en-US" sz="2400" baseline="30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-1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{b} ≈ </a:t>
            </a: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 A F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{l} </a:t>
            </a: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{s}</a:t>
            </a:r>
          </a:p>
          <a:p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5284720" y="3354375"/>
            <a:ext cx="413331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</a:t>
            </a:r>
            <a:r>
              <a:rPr lang="en-US" sz="2400" baseline="30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-1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{b}</a:t>
            </a: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</a:t>
            </a:r>
            <a:r>
              <a:rPr lang="en-US" sz="2400" baseline="30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-1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{l} </a:t>
            </a: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</a:t>
            </a:r>
            <a:r>
              <a:rPr lang="en-US" sz="2400" baseline="30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-1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{s} ≈ </a:t>
            </a: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 A F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3882640" y="3991983"/>
            <a:ext cx="611883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(L</a:t>
            </a:r>
            <a:r>
              <a:rPr lang="en-US" sz="2400" baseline="30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 </a:t>
            </a: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L)</a:t>
            </a:r>
            <a:r>
              <a:rPr lang="en-US" sz="2400" baseline="30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-1</a:t>
            </a: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</a:t>
            </a:r>
            <a:r>
              <a:rPr lang="en-US" sz="2400" baseline="30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</a:t>
            </a: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</a:t>
            </a:r>
            <a:r>
              <a:rPr lang="en-US" sz="2400" baseline="30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-1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{b}</a:t>
            </a: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</a:t>
            </a:r>
            <a:r>
              <a:rPr lang="en-US" sz="2400" baseline="30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-1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{l} </a:t>
            </a: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</a:t>
            </a:r>
            <a:r>
              <a:rPr lang="en-US" sz="2400" baseline="30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-1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{s} ≈ </a:t>
            </a: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 F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2495800" y="4629591"/>
            <a:ext cx="697227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(L</a:t>
            </a:r>
            <a:r>
              <a:rPr lang="en-US" sz="2400" baseline="30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 </a:t>
            </a: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L)</a:t>
            </a:r>
            <a:r>
              <a:rPr lang="en-US" sz="2400" baseline="30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-1</a:t>
            </a: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</a:t>
            </a:r>
            <a:r>
              <a:rPr lang="en-US" sz="2400" baseline="30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</a:t>
            </a: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</a:t>
            </a:r>
            <a:r>
              <a:rPr lang="en-US" sz="2400" baseline="30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-1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{b}</a:t>
            </a: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</a:t>
            </a:r>
            <a:r>
              <a:rPr lang="en-US" sz="2400" baseline="30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-1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{l} </a:t>
            </a: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</a:t>
            </a:r>
            <a:r>
              <a:rPr lang="en-US" sz="2400" baseline="30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-1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{s}</a:t>
            </a: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F</a:t>
            </a:r>
            <a:r>
              <a:rPr lang="en-US" sz="2400" baseline="30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(FF</a:t>
            </a:r>
            <a:r>
              <a:rPr lang="en-US" sz="2400" baseline="30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 </a:t>
            </a: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r>
              <a:rPr lang="en-US" sz="2400" baseline="30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-1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≈ </a:t>
            </a: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855258" y="5258915"/>
            <a:ext cx="807896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(L</a:t>
            </a:r>
            <a:r>
              <a:rPr lang="en-US" sz="2400" baseline="30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 </a:t>
            </a: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L+D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{</a:t>
            </a:r>
            <a:r>
              <a:rPr lang="en-US" sz="2400" dirty="0">
                <a:latin typeface="Symbol" panose="05050102010706020507" pitchFamily="18" charset="2"/>
                <a:cs typeface="Times New Roman" panose="02020603050405020304" pitchFamily="18" charset="0"/>
              </a:rPr>
              <a:t>e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}</a:t>
            </a: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r>
              <a:rPr lang="en-US" sz="2400" baseline="30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-1</a:t>
            </a: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</a:t>
            </a:r>
            <a:r>
              <a:rPr lang="en-US" sz="2400" baseline="30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</a:t>
            </a: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</a:t>
            </a:r>
            <a:r>
              <a:rPr lang="en-US" sz="2400" baseline="30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-1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{b}</a:t>
            </a: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</a:t>
            </a:r>
            <a:r>
              <a:rPr lang="en-US" sz="2400" baseline="30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-1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{l} </a:t>
            </a: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</a:t>
            </a:r>
            <a:r>
              <a:rPr lang="en-US" sz="2400" baseline="30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-1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{s}</a:t>
            </a: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F</a:t>
            </a:r>
            <a:r>
              <a:rPr lang="en-US" sz="2400" baseline="30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(FF</a:t>
            </a:r>
            <a:r>
              <a:rPr lang="en-US" sz="2400" baseline="30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 </a:t>
            </a: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+D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{</a:t>
            </a:r>
            <a:r>
              <a:rPr lang="en-US" sz="2400" dirty="0">
                <a:latin typeface="Symbol" panose="05050102010706020507" pitchFamily="18" charset="2"/>
                <a:cs typeface="Times New Roman" panose="02020603050405020304" pitchFamily="18" charset="0"/>
              </a:rPr>
              <a:t>e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}</a:t>
            </a: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r>
              <a:rPr lang="en-US" sz="2400" baseline="30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-1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≈ </a:t>
            </a: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1255994" y="5904807"/>
            <a:ext cx="807896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(L</a:t>
            </a:r>
            <a:r>
              <a:rPr lang="en-US" sz="2400" baseline="30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 </a:t>
            </a: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L+D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{</a:t>
            </a:r>
            <a:r>
              <a:rPr lang="en-US" sz="2400" dirty="0">
                <a:latin typeface="Symbol" panose="05050102010706020507" pitchFamily="18" charset="2"/>
                <a:cs typeface="Times New Roman" panose="02020603050405020304" pitchFamily="18" charset="0"/>
              </a:rPr>
              <a:t>e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}</a:t>
            </a: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r>
              <a:rPr lang="en-US" sz="2400" baseline="30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-1</a:t>
            </a: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</a:t>
            </a:r>
            <a:r>
              <a:rPr lang="en-US" sz="2400" baseline="30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</a:t>
            </a: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{1./(b.*l.*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s+</a:t>
            </a:r>
            <a:r>
              <a:rPr lang="en-US" sz="2400" dirty="0" err="1">
                <a:latin typeface="Symbol" panose="05050102010706020507" pitchFamily="18" charset="2"/>
                <a:cs typeface="Times New Roman" panose="02020603050405020304" pitchFamily="18" charset="0"/>
              </a:rPr>
              <a:t>e</a:t>
            </a:r>
            <a:r>
              <a:rPr lang="en-US" sz="2400" dirty="0">
                <a:latin typeface="Symbol" panose="05050102010706020507" pitchFamily="18" charset="2"/>
                <a:cs typeface="Times New Roman" panose="02020603050405020304" pitchFamily="18" charset="0"/>
              </a:rPr>
              <a:t>)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}</a:t>
            </a: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F</a:t>
            </a:r>
            <a:r>
              <a:rPr lang="en-US" sz="2400" baseline="30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(FF</a:t>
            </a:r>
            <a:r>
              <a:rPr lang="en-US" sz="2400" baseline="30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 </a:t>
            </a: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+D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{</a:t>
            </a:r>
            <a:r>
              <a:rPr lang="en-US" sz="2400" dirty="0">
                <a:latin typeface="Symbol" panose="05050102010706020507" pitchFamily="18" charset="2"/>
                <a:cs typeface="Times New Roman" panose="02020603050405020304" pitchFamily="18" charset="0"/>
              </a:rPr>
              <a:t>e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}</a:t>
            </a: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r>
              <a:rPr lang="en-US" sz="2400" baseline="30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-1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≈ </a:t>
            </a: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2352579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1388</TotalTime>
  <Words>366</Words>
  <Application>Microsoft Office PowerPoint</Application>
  <PresentationFormat>Widescreen</PresentationFormat>
  <Paragraphs>47</Paragraphs>
  <Slides>6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2" baseType="lpstr">
      <vt:lpstr>Arial</vt:lpstr>
      <vt:lpstr>Calibri</vt:lpstr>
      <vt:lpstr>Calibri Light</vt:lpstr>
      <vt:lpstr>Symbol</vt:lpstr>
      <vt:lpstr>Times New Roman</vt:lpstr>
      <vt:lpstr>Office Theme</vt:lpstr>
      <vt:lpstr>Spectral Imaging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Johns Hopkins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Web Stayman</dc:creator>
  <cp:lastModifiedBy>Andrew Masteller</cp:lastModifiedBy>
  <cp:revision>25</cp:revision>
  <dcterms:created xsi:type="dcterms:W3CDTF">2017-03-05T15:33:55Z</dcterms:created>
  <dcterms:modified xsi:type="dcterms:W3CDTF">2019-03-08T15:02:11Z</dcterms:modified>
</cp:coreProperties>
</file>

<file path=docProps/thumbnail.jpeg>
</file>